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466b2b97e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efbad79ad4f93"/>
  </p:sldMasterIdLst>
  <p:sldIdLst>
    <p:sldId xmlns:r="http://schemas.openxmlformats.org/officeDocument/2006/relationships" id="256" r:id="Rd32aecdb366b40a2"/>
    <p:sldId xmlns:r="http://schemas.openxmlformats.org/officeDocument/2006/relationships" id="257" r:id="R2d4ec1cda5604b63"/>
    <p:sldId xmlns:r="http://schemas.openxmlformats.org/officeDocument/2006/relationships" id="258" r:id="R28580b3da76d4e36"/>
    <p:sldId xmlns:r="http://schemas.openxmlformats.org/officeDocument/2006/relationships" id="259" r:id="R9b671fe98827448a"/>
    <p:sldId xmlns:r="http://schemas.openxmlformats.org/officeDocument/2006/relationships" id="260" r:id="R89defcf0ebf04109"/>
    <p:sldId xmlns:r="http://schemas.openxmlformats.org/officeDocument/2006/relationships" id="261" r:id="R913481e322c74e88"/>
    <p:sldId xmlns:r="http://schemas.openxmlformats.org/officeDocument/2006/relationships" id="262" r:id="Rd534d5eafe9a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efbad79ad4f93" /><Relationship Type="http://schemas.openxmlformats.org/officeDocument/2006/relationships/slide" Target="/ppt/slides/slide1.xml" Id="Rd32aecdb366b40a2" /><Relationship Type="http://schemas.openxmlformats.org/officeDocument/2006/relationships/slide" Target="/ppt/slides/slide2.xml" Id="R2d4ec1cda5604b63" /><Relationship Type="http://schemas.openxmlformats.org/officeDocument/2006/relationships/slide" Target="/ppt/slides/slide3.xml" Id="R28580b3da76d4e36" /><Relationship Type="http://schemas.openxmlformats.org/officeDocument/2006/relationships/slide" Target="/ppt/slides/slide4.xml" Id="R9b671fe98827448a" /><Relationship Type="http://schemas.openxmlformats.org/officeDocument/2006/relationships/slide" Target="/ppt/slides/slide5.xml" Id="R89defcf0ebf04109" /><Relationship Type="http://schemas.openxmlformats.org/officeDocument/2006/relationships/slide" Target="/ppt/slides/slide6.xml" Id="R913481e322c74e88" /><Relationship Type="http://schemas.openxmlformats.org/officeDocument/2006/relationships/slide" Target="/ppt/slides/slide7.xml" Id="Rd534d5eafe9a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e70642a87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1660407b84f7e" /><Relationship Type="http://schemas.openxmlformats.org/officeDocument/2006/relationships/theme" Target="/ppt/slideMasters/theme/theme1.xml" Id="Rd39596744449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1660407b8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df59c0387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829e99ee8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e83ec4eda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be023c7d3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096405ebe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8ce3bbea3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fac42200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REVISORKOMPANIET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REVISORKOMPANIET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VAENG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SEGLSTEN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