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caec8554304c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0318c782584f7e"/>
  </p:sldMasterIdLst>
  <p:sldIdLst>
    <p:sldId xmlns:r="http://schemas.openxmlformats.org/officeDocument/2006/relationships" id="256" r:id="R6026824ffffe488b"/>
    <p:sldId xmlns:r="http://schemas.openxmlformats.org/officeDocument/2006/relationships" id="257" r:id="R4d77d9b9f03342f2"/>
    <p:sldId xmlns:r="http://schemas.openxmlformats.org/officeDocument/2006/relationships" id="258" r:id="R585c61a732014127"/>
    <p:sldId xmlns:r="http://schemas.openxmlformats.org/officeDocument/2006/relationships" id="259" r:id="R96a964b617f04e58"/>
    <p:sldId xmlns:r="http://schemas.openxmlformats.org/officeDocument/2006/relationships" id="260" r:id="R85b3cc4a5a1145fe"/>
    <p:sldId xmlns:r="http://schemas.openxmlformats.org/officeDocument/2006/relationships" id="261" r:id="Rf8fe682f9c594525"/>
    <p:sldId xmlns:r="http://schemas.openxmlformats.org/officeDocument/2006/relationships" id="262" r:id="R4c859466775140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318c782584f7e" /><Relationship Type="http://schemas.openxmlformats.org/officeDocument/2006/relationships/slide" Target="/ppt/slides/slide1.xml" Id="R6026824ffffe488b" /><Relationship Type="http://schemas.openxmlformats.org/officeDocument/2006/relationships/slide" Target="/ppt/slides/slide2.xml" Id="R4d77d9b9f03342f2" /><Relationship Type="http://schemas.openxmlformats.org/officeDocument/2006/relationships/slide" Target="/ppt/slides/slide3.xml" Id="R585c61a732014127" /><Relationship Type="http://schemas.openxmlformats.org/officeDocument/2006/relationships/slide" Target="/ppt/slides/slide4.xml" Id="R96a964b617f04e58" /><Relationship Type="http://schemas.openxmlformats.org/officeDocument/2006/relationships/slide" Target="/ppt/slides/slide5.xml" Id="R85b3cc4a5a1145fe" /><Relationship Type="http://schemas.openxmlformats.org/officeDocument/2006/relationships/slide" Target="/ppt/slides/slide6.xml" Id="Rf8fe682f9c594525" /><Relationship Type="http://schemas.openxmlformats.org/officeDocument/2006/relationships/slide" Target="/ppt/slides/slide7.xml" Id="R4c859466775140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dc10697ee4e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a550924764cf2" /><Relationship Type="http://schemas.openxmlformats.org/officeDocument/2006/relationships/theme" Target="/ppt/slideMasters/theme/theme1.xml" Id="R15fe0c3b9bd343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da550924764c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8a11d9a3946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3227ccead42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c90ed555347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c2deaff7743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ed88e246646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66fc4f69449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5e6a0703f4c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22 449 758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2 662 062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17 226 106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ZIZOU ESTATE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SVEIN KÅRE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REINERT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HARALD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996 105 709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