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b98fd67a9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7fba44a864f6d"/>
  </p:sldMasterIdLst>
  <p:sldIdLst>
    <p:sldId xmlns:r="http://schemas.openxmlformats.org/officeDocument/2006/relationships" id="256" r:id="Rf5cc98dd6e504c08"/>
    <p:sldId xmlns:r="http://schemas.openxmlformats.org/officeDocument/2006/relationships" id="257" r:id="R592b8d2781524a1d"/>
    <p:sldId xmlns:r="http://schemas.openxmlformats.org/officeDocument/2006/relationships" id="258" r:id="Re09da574152043bd"/>
    <p:sldId xmlns:r="http://schemas.openxmlformats.org/officeDocument/2006/relationships" id="259" r:id="R913f4dc181434409"/>
    <p:sldId xmlns:r="http://schemas.openxmlformats.org/officeDocument/2006/relationships" id="260" r:id="R581c1569c7794508"/>
    <p:sldId xmlns:r="http://schemas.openxmlformats.org/officeDocument/2006/relationships" id="261" r:id="R15b8cc9c2c16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7fba44a864f6d" /><Relationship Type="http://schemas.openxmlformats.org/officeDocument/2006/relationships/slide" Target="/ppt/slides/slide1.xml" Id="Rf5cc98dd6e504c08" /><Relationship Type="http://schemas.openxmlformats.org/officeDocument/2006/relationships/slide" Target="/ppt/slides/slide2.xml" Id="R592b8d2781524a1d" /><Relationship Type="http://schemas.openxmlformats.org/officeDocument/2006/relationships/slide" Target="/ppt/slides/slide3.xml" Id="Re09da574152043bd" /><Relationship Type="http://schemas.openxmlformats.org/officeDocument/2006/relationships/slide" Target="/ppt/slides/slide4.xml" Id="R913f4dc181434409" /><Relationship Type="http://schemas.openxmlformats.org/officeDocument/2006/relationships/slide" Target="/ppt/slides/slide5.xml" Id="R581c1569c7794508" /><Relationship Type="http://schemas.openxmlformats.org/officeDocument/2006/relationships/slide" Target="/ppt/slides/slide6.xml" Id="R15b8cc9c2c16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30e238323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d5ac7458a41cc" /><Relationship Type="http://schemas.openxmlformats.org/officeDocument/2006/relationships/theme" Target="/ppt/slideMasters/theme/theme1.xml" Id="R48262b4c3d9d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6d5ac7458a41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d7a0b28364d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f1431243a44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a44262deb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41f78dde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066a4d43d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3463d9ae7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996 105 709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REVISJON AS</a:t>
            </a:r>
          </a:p>
        </p:txBody>
      </p:sp>
    </p:spTree>
  </p:cSld>
  <p:clrMapOvr>
    <a:masterClrMapping xmlns:a="http://schemas.openxmlformats.org/drawingml/2006/main"/>
  </p:clrMapOvr>
</p:sld>
</file>