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b3dbc210f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6454ef765646d2"/>
  </p:sldMasterIdLst>
  <p:sldIdLst>
    <p:sldId xmlns:r="http://schemas.openxmlformats.org/officeDocument/2006/relationships" id="256" r:id="R61cd4e2ea65f426c"/>
    <p:sldId xmlns:r="http://schemas.openxmlformats.org/officeDocument/2006/relationships" id="257" r:id="R4f194bbc626c49b4"/>
    <p:sldId xmlns:r="http://schemas.openxmlformats.org/officeDocument/2006/relationships" id="258" r:id="Rb7760fa27de24c42"/>
    <p:sldId xmlns:r="http://schemas.openxmlformats.org/officeDocument/2006/relationships" id="259" r:id="R1972409a956f4773"/>
    <p:sldId xmlns:r="http://schemas.openxmlformats.org/officeDocument/2006/relationships" id="260" r:id="Re21b76a2f4eb4e49"/>
    <p:sldId xmlns:r="http://schemas.openxmlformats.org/officeDocument/2006/relationships" id="261" r:id="Rf56fc99af7a84e58"/>
    <p:sldId xmlns:r="http://schemas.openxmlformats.org/officeDocument/2006/relationships" id="262" r:id="R5c85d4f5f922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454ef765646d2" /><Relationship Type="http://schemas.openxmlformats.org/officeDocument/2006/relationships/slide" Target="/ppt/slides/slide1.xml" Id="R61cd4e2ea65f426c" /><Relationship Type="http://schemas.openxmlformats.org/officeDocument/2006/relationships/slide" Target="/ppt/slides/slide2.xml" Id="R4f194bbc626c49b4" /><Relationship Type="http://schemas.openxmlformats.org/officeDocument/2006/relationships/slide" Target="/ppt/slides/slide3.xml" Id="Rb7760fa27de24c42" /><Relationship Type="http://schemas.openxmlformats.org/officeDocument/2006/relationships/slide" Target="/ppt/slides/slide4.xml" Id="R1972409a956f4773" /><Relationship Type="http://schemas.openxmlformats.org/officeDocument/2006/relationships/slide" Target="/ppt/slides/slide5.xml" Id="Re21b76a2f4eb4e49" /><Relationship Type="http://schemas.openxmlformats.org/officeDocument/2006/relationships/slide" Target="/ppt/slides/slide6.xml" Id="Rf56fc99af7a84e58" /><Relationship Type="http://schemas.openxmlformats.org/officeDocument/2006/relationships/slide" Target="/ppt/slides/slide7.xml" Id="R5c85d4f5f922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4b19ed568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d5ddd8e984bde" /><Relationship Type="http://schemas.openxmlformats.org/officeDocument/2006/relationships/theme" Target="/ppt/slideMasters/theme/theme1.xml" Id="Rbe435f0b7214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d5ddd8e98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54ff9902b42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807089fa8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4fdede1c0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605a6b69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7708ae46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8ad8fa5ca4a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f42aed1714b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HOVENGA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73 873 325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7 332 853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Augestadvegen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hovenga@rema.no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996 043 312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HOVENGA AS</a:t>
            </a:r>
          </a:p>
        </p:txBody>
      </p:sp>
    </p:spTree>
  </p:cSld>
  <p:clrMapOvr>
    <a:masterClrMapping xmlns:a="http://schemas.openxmlformats.org/drawingml/2006/main"/>
  </p:clrMapOvr>
</p:sld>
</file>