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9fdd62bb8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96aa7ebf94f64"/>
  </p:sldMasterIdLst>
  <p:sldIdLst>
    <p:sldId xmlns:r="http://schemas.openxmlformats.org/officeDocument/2006/relationships" id="256" r:id="R68eaab63f63247ca"/>
    <p:sldId xmlns:r="http://schemas.openxmlformats.org/officeDocument/2006/relationships" id="257" r:id="R8ed0099be8934907"/>
    <p:sldId xmlns:r="http://schemas.openxmlformats.org/officeDocument/2006/relationships" id="258" r:id="R81285f32cd544d1a"/>
    <p:sldId xmlns:r="http://schemas.openxmlformats.org/officeDocument/2006/relationships" id="259" r:id="R9e81dfff236b4a8d"/>
    <p:sldId xmlns:r="http://schemas.openxmlformats.org/officeDocument/2006/relationships" id="260" r:id="R1e94396a265d416e"/>
    <p:sldId xmlns:r="http://schemas.openxmlformats.org/officeDocument/2006/relationships" id="261" r:id="R5bc8076c7577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96aa7ebf94f64" /><Relationship Type="http://schemas.openxmlformats.org/officeDocument/2006/relationships/slide" Target="/ppt/slides/slide1.xml" Id="R68eaab63f63247ca" /><Relationship Type="http://schemas.openxmlformats.org/officeDocument/2006/relationships/slide" Target="/ppt/slides/slide2.xml" Id="R8ed0099be8934907" /><Relationship Type="http://schemas.openxmlformats.org/officeDocument/2006/relationships/slide" Target="/ppt/slides/slide3.xml" Id="R81285f32cd544d1a" /><Relationship Type="http://schemas.openxmlformats.org/officeDocument/2006/relationships/slide" Target="/ppt/slides/slide4.xml" Id="R9e81dfff236b4a8d" /><Relationship Type="http://schemas.openxmlformats.org/officeDocument/2006/relationships/slide" Target="/ppt/slides/slide5.xml" Id="R1e94396a265d416e" /><Relationship Type="http://schemas.openxmlformats.org/officeDocument/2006/relationships/slide" Target="/ppt/slides/slide6.xml" Id="R5bc8076c7577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e69fc3f5a4e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4b3716dc43f1" /><Relationship Type="http://schemas.openxmlformats.org/officeDocument/2006/relationships/theme" Target="/ppt/slideMasters/theme/theme1.xml" Id="Rb6ec2648815b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24b3716dc43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b759fc0e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3ba39d47b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e51da75e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c159f84b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7c5cb317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c715807e1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DANIELSEN HOVENGA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Augestadvegen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hovenga@rema.no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996 043 312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DANIELSEN HOVENGA AS</a:t>
            </a:r>
          </a:p>
        </p:txBody>
      </p:sp>
    </p:spTree>
  </p:cSld>
  <p:clrMapOvr>
    <a:masterClrMapping xmlns:a="http://schemas.openxmlformats.org/drawingml/2006/main"/>
  </p:clrMapOvr>
</p:sld>
</file>