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9e502b793047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a5bf442c324b1e"/>
  </p:sldMasterIdLst>
  <p:sldIdLst>
    <p:sldId xmlns:r="http://schemas.openxmlformats.org/officeDocument/2006/relationships" id="256" r:id="R41eb73c62f124767"/>
    <p:sldId xmlns:r="http://schemas.openxmlformats.org/officeDocument/2006/relationships" id="257" r:id="R30f8513c190b46a0"/>
    <p:sldId xmlns:r="http://schemas.openxmlformats.org/officeDocument/2006/relationships" id="258" r:id="R2ff8afdb4ea74ab6"/>
    <p:sldId xmlns:r="http://schemas.openxmlformats.org/officeDocument/2006/relationships" id="259" r:id="R49797048ff1a40b8"/>
    <p:sldId xmlns:r="http://schemas.openxmlformats.org/officeDocument/2006/relationships" id="260" r:id="R85185fac7b024897"/>
    <p:sldId xmlns:r="http://schemas.openxmlformats.org/officeDocument/2006/relationships" id="261" r:id="R6737bb661e074b99"/>
    <p:sldId xmlns:r="http://schemas.openxmlformats.org/officeDocument/2006/relationships" id="262" r:id="Re1b9f1288ee147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a5bf442c324b1e" /><Relationship Type="http://schemas.openxmlformats.org/officeDocument/2006/relationships/slide" Target="/ppt/slides/slide1.xml" Id="R41eb73c62f124767" /><Relationship Type="http://schemas.openxmlformats.org/officeDocument/2006/relationships/slide" Target="/ppt/slides/slide2.xml" Id="R30f8513c190b46a0" /><Relationship Type="http://schemas.openxmlformats.org/officeDocument/2006/relationships/slide" Target="/ppt/slides/slide3.xml" Id="R2ff8afdb4ea74ab6" /><Relationship Type="http://schemas.openxmlformats.org/officeDocument/2006/relationships/slide" Target="/ppt/slides/slide4.xml" Id="R49797048ff1a40b8" /><Relationship Type="http://schemas.openxmlformats.org/officeDocument/2006/relationships/slide" Target="/ppt/slides/slide5.xml" Id="R85185fac7b024897" /><Relationship Type="http://schemas.openxmlformats.org/officeDocument/2006/relationships/slide" Target="/ppt/slides/slide6.xml" Id="R6737bb661e074b99" /><Relationship Type="http://schemas.openxmlformats.org/officeDocument/2006/relationships/slide" Target="/ppt/slides/slide7.xml" Id="Re1b9f1288ee147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372546a36d4c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c20a64ad14c85" /><Relationship Type="http://schemas.openxmlformats.org/officeDocument/2006/relationships/theme" Target="/ppt/slideMasters/theme/theme1.xml" Id="Rbae48e45bc5446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8c20a64ad14c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17b3cc41a4d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4ab7c56b443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fec5138ff42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63c0d980246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55faa02634f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889e092e048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159fd51704f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BLU INVEST AS ble etablert [år] og holder til i Husøysund.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1 120 385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1 364 232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11 644 949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11 815 169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Fjærholmvei 40C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3132 Husøysund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996 025 462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 INVEST AS</a:t>
            </a:r>
          </a:p>
        </p:txBody>
      </p:sp>
    </p:spTree>
  </p:cSld>
  <p:clrMapOvr>
    <a:masterClrMapping xmlns:a="http://schemas.openxmlformats.org/drawingml/2006/main"/>
  </p:clrMapOvr>
</p:sld>
</file>