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98cbf73ca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d90832be744a3"/>
  </p:sldMasterIdLst>
  <p:sldIdLst>
    <p:sldId xmlns:r="http://schemas.openxmlformats.org/officeDocument/2006/relationships" id="256" r:id="R2a8ddbca2fa44cc9"/>
    <p:sldId xmlns:r="http://schemas.openxmlformats.org/officeDocument/2006/relationships" id="257" r:id="R5ee255b1781e40f7"/>
    <p:sldId xmlns:r="http://schemas.openxmlformats.org/officeDocument/2006/relationships" id="258" r:id="R094f26eaa2364d88"/>
    <p:sldId xmlns:r="http://schemas.openxmlformats.org/officeDocument/2006/relationships" id="259" r:id="Rbd5a5e65d01340d3"/>
    <p:sldId xmlns:r="http://schemas.openxmlformats.org/officeDocument/2006/relationships" id="260" r:id="R90984b0ac21a45bd"/>
    <p:sldId xmlns:r="http://schemas.openxmlformats.org/officeDocument/2006/relationships" id="261" r:id="R3da4b2a63eca4b61"/>
    <p:sldId xmlns:r="http://schemas.openxmlformats.org/officeDocument/2006/relationships" id="262" r:id="Rf8d94079bae5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d90832be744a3" /><Relationship Type="http://schemas.openxmlformats.org/officeDocument/2006/relationships/slide" Target="/ppt/slides/slide1.xml" Id="R2a8ddbca2fa44cc9" /><Relationship Type="http://schemas.openxmlformats.org/officeDocument/2006/relationships/slide" Target="/ppt/slides/slide2.xml" Id="R5ee255b1781e40f7" /><Relationship Type="http://schemas.openxmlformats.org/officeDocument/2006/relationships/slide" Target="/ppt/slides/slide3.xml" Id="R094f26eaa2364d88" /><Relationship Type="http://schemas.openxmlformats.org/officeDocument/2006/relationships/slide" Target="/ppt/slides/slide4.xml" Id="Rbd5a5e65d01340d3" /><Relationship Type="http://schemas.openxmlformats.org/officeDocument/2006/relationships/slide" Target="/ppt/slides/slide5.xml" Id="R90984b0ac21a45bd" /><Relationship Type="http://schemas.openxmlformats.org/officeDocument/2006/relationships/slide" Target="/ppt/slides/slide6.xml" Id="R3da4b2a63eca4b61" /><Relationship Type="http://schemas.openxmlformats.org/officeDocument/2006/relationships/slide" Target="/ppt/slides/slide7.xml" Id="Rf8d94079bae5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96824ee18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62ca41e04204" /><Relationship Type="http://schemas.openxmlformats.org/officeDocument/2006/relationships/theme" Target="/ppt/slideMasters/theme/theme1.xml" Id="R24e80c88ec02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362ca41e0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2355126e6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79dc006c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20fc9b9d0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8a7b4c43d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5293d62f3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d197482d9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7c9ff238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37 020 443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163 781 160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233 925 522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LORENTZEN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LORENTZEN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