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9537c285c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445d8caff4f32"/>
  </p:sldMasterIdLst>
  <p:sldIdLst>
    <p:sldId xmlns:r="http://schemas.openxmlformats.org/officeDocument/2006/relationships" id="256" r:id="Rb311c3c4dd3a4433"/>
    <p:sldId xmlns:r="http://schemas.openxmlformats.org/officeDocument/2006/relationships" id="257" r:id="R2643ea87987e49b2"/>
    <p:sldId xmlns:r="http://schemas.openxmlformats.org/officeDocument/2006/relationships" id="258" r:id="R2166652c8e924a12"/>
    <p:sldId xmlns:r="http://schemas.openxmlformats.org/officeDocument/2006/relationships" id="259" r:id="R3aac026a3dc84559"/>
    <p:sldId xmlns:r="http://schemas.openxmlformats.org/officeDocument/2006/relationships" id="260" r:id="R9fd616e24f2047d1"/>
    <p:sldId xmlns:r="http://schemas.openxmlformats.org/officeDocument/2006/relationships" id="261" r:id="R52cd4e80ddf24d97"/>
    <p:sldId xmlns:r="http://schemas.openxmlformats.org/officeDocument/2006/relationships" id="262" r:id="Raf01637fddb2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445d8caff4f32" /><Relationship Type="http://schemas.openxmlformats.org/officeDocument/2006/relationships/slide" Target="/ppt/slides/slide1.xml" Id="Rb311c3c4dd3a4433" /><Relationship Type="http://schemas.openxmlformats.org/officeDocument/2006/relationships/slide" Target="/ppt/slides/slide2.xml" Id="R2643ea87987e49b2" /><Relationship Type="http://schemas.openxmlformats.org/officeDocument/2006/relationships/slide" Target="/ppt/slides/slide3.xml" Id="R2166652c8e924a12" /><Relationship Type="http://schemas.openxmlformats.org/officeDocument/2006/relationships/slide" Target="/ppt/slides/slide4.xml" Id="R3aac026a3dc84559" /><Relationship Type="http://schemas.openxmlformats.org/officeDocument/2006/relationships/slide" Target="/ppt/slides/slide5.xml" Id="R9fd616e24f2047d1" /><Relationship Type="http://schemas.openxmlformats.org/officeDocument/2006/relationships/slide" Target="/ppt/slides/slide6.xml" Id="R52cd4e80ddf24d97" /><Relationship Type="http://schemas.openxmlformats.org/officeDocument/2006/relationships/slide" Target="/ppt/slides/slide7.xml" Id="Raf01637fddb2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dada7d61a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b366ce7814b8a" /><Relationship Type="http://schemas.openxmlformats.org/officeDocument/2006/relationships/theme" Target="/ppt/slideMasters/theme/theme1.xml" Id="R182a4db94acb44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b366ce781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d1e805d2d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94ad146be4a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583859ed8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7935efc8c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14f6387f0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d973072f242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bd26a4324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REGNSKAPSSENTERET VERDAL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REGNSKAPSSENTERET VERDAL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6 113 740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ELI HILDE  –  89,9 %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SVEGAARD THOR ÅGE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Moes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