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bf174dc5444e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c6ebf3627e4507"/>
  </p:sldMasterIdLst>
  <p:sldIdLst>
    <p:sldId xmlns:r="http://schemas.openxmlformats.org/officeDocument/2006/relationships" id="256" r:id="R228e452e0b3c423d"/>
    <p:sldId xmlns:r="http://schemas.openxmlformats.org/officeDocument/2006/relationships" id="257" r:id="R583d45684f084fce"/>
    <p:sldId xmlns:r="http://schemas.openxmlformats.org/officeDocument/2006/relationships" id="258" r:id="R67be8d37c1c84dab"/>
    <p:sldId xmlns:r="http://schemas.openxmlformats.org/officeDocument/2006/relationships" id="259" r:id="Rcd0bcf5c7be44142"/>
    <p:sldId xmlns:r="http://schemas.openxmlformats.org/officeDocument/2006/relationships" id="260" r:id="R3a6e701ad35e4c36"/>
    <p:sldId xmlns:r="http://schemas.openxmlformats.org/officeDocument/2006/relationships" id="261" r:id="R9af11e0c37e048d2"/>
    <p:sldId xmlns:r="http://schemas.openxmlformats.org/officeDocument/2006/relationships" id="262" r:id="R94fe0d00fa874b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6ebf3627e4507" /><Relationship Type="http://schemas.openxmlformats.org/officeDocument/2006/relationships/slide" Target="/ppt/slides/slide1.xml" Id="R228e452e0b3c423d" /><Relationship Type="http://schemas.openxmlformats.org/officeDocument/2006/relationships/slide" Target="/ppt/slides/slide2.xml" Id="R583d45684f084fce" /><Relationship Type="http://schemas.openxmlformats.org/officeDocument/2006/relationships/slide" Target="/ppt/slides/slide3.xml" Id="R67be8d37c1c84dab" /><Relationship Type="http://schemas.openxmlformats.org/officeDocument/2006/relationships/slide" Target="/ppt/slides/slide4.xml" Id="Rcd0bcf5c7be44142" /><Relationship Type="http://schemas.openxmlformats.org/officeDocument/2006/relationships/slide" Target="/ppt/slides/slide5.xml" Id="R3a6e701ad35e4c36" /><Relationship Type="http://schemas.openxmlformats.org/officeDocument/2006/relationships/slide" Target="/ppt/slides/slide6.xml" Id="R9af11e0c37e048d2" /><Relationship Type="http://schemas.openxmlformats.org/officeDocument/2006/relationships/slide" Target="/ppt/slides/slide7.xml" Id="R94fe0d00fa874b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3f170dc2e4c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0b778c454476d" /><Relationship Type="http://schemas.openxmlformats.org/officeDocument/2006/relationships/theme" Target="/ppt/slideMasters/theme/theme1.xml" Id="R1d2a0c37f2c04f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80b778c45447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82988e88242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c4003d9584f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e642129ae4d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fd76141b449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55fdf17544e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59768f8c344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566f7cbb947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KIWI BUTIKKDRIFT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KIWI 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KIWI BUTIKKDRIFT AS ble etablert [år] og holder til i Lierstranda.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KIWI 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KIWI 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KIWI 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−564 814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−3 767 284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5 148 420 052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5 216 114 044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KIWI 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KIWI 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Ringeriksveien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24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firmapost@kiwi.no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995 971 275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KIWI BUTIKKDRIFT AS</a:t>
            </a:r>
          </a:p>
        </p:txBody>
      </p:sp>
    </p:spTree>
  </p:cSld>
  <p:clrMapOvr>
    <a:masterClrMapping xmlns:a="http://schemas.openxmlformats.org/drawingml/2006/main"/>
  </p:clrMapOvr>
</p:sld>
</file>