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462f8df533146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ffdb66db3b1498a"/>
  </p:sldMasterIdLst>
  <p:sldIdLst>
    <p:sldId xmlns:r="http://schemas.openxmlformats.org/officeDocument/2006/relationships" id="256" r:id="Rec2378a5c9cd42a9"/>
    <p:sldId xmlns:r="http://schemas.openxmlformats.org/officeDocument/2006/relationships" id="257" r:id="Rbf14a32e05b44c6c"/>
    <p:sldId xmlns:r="http://schemas.openxmlformats.org/officeDocument/2006/relationships" id="258" r:id="R1eaafe1c2fce4caf"/>
    <p:sldId xmlns:r="http://schemas.openxmlformats.org/officeDocument/2006/relationships" id="259" r:id="R4eafb42908ce42b9"/>
    <p:sldId xmlns:r="http://schemas.openxmlformats.org/officeDocument/2006/relationships" id="260" r:id="R39d2bb1d1d8a47d8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ffdb66db3b1498a" /><Relationship Type="http://schemas.openxmlformats.org/officeDocument/2006/relationships/slide" Target="/ppt/slides/slide1.xml" Id="Rec2378a5c9cd42a9" /><Relationship Type="http://schemas.openxmlformats.org/officeDocument/2006/relationships/slide" Target="/ppt/slides/slide2.xml" Id="Rbf14a32e05b44c6c" /><Relationship Type="http://schemas.openxmlformats.org/officeDocument/2006/relationships/slide" Target="/ppt/slides/slide3.xml" Id="R1eaafe1c2fce4caf" /><Relationship Type="http://schemas.openxmlformats.org/officeDocument/2006/relationships/slide" Target="/ppt/slides/slide4.xml" Id="R4eafb42908ce42b9" /><Relationship Type="http://schemas.openxmlformats.org/officeDocument/2006/relationships/slide" Target="/ppt/slides/slide5.xml" Id="R39d2bb1d1d8a47d8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eb19395d30e4dc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1f86e88b01c4199" /><Relationship Type="http://schemas.openxmlformats.org/officeDocument/2006/relationships/theme" Target="/ppt/slideMasters/theme/theme1.xml" Id="Ra32f687f315041d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1f86e88b01c419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83bfcffda94400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3008a8452646c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0ce7916fe4466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cdba2244a224ee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5408b55b1db4d7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DIONES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DIONES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995 963 213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DIONES AS</a:t>
            </a:r>
          </a:p>
        </p:txBody>
      </p:sp>
    </p:spTree>
  </p:cSld>
  <p:clrMapOvr>
    <a:masterClrMapping xmlns:a="http://schemas.openxmlformats.org/drawingml/2006/main"/>
  </p:clrMapOvr>
</p:sld>
</file>