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d3ef8f355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01c6970044891"/>
  </p:sldMasterIdLst>
  <p:sldIdLst>
    <p:sldId xmlns:r="http://schemas.openxmlformats.org/officeDocument/2006/relationships" id="256" r:id="R4474d6ccd6c34e8c"/>
    <p:sldId xmlns:r="http://schemas.openxmlformats.org/officeDocument/2006/relationships" id="257" r:id="Rff4f42de82614bcb"/>
    <p:sldId xmlns:r="http://schemas.openxmlformats.org/officeDocument/2006/relationships" id="258" r:id="Rda294403e767405b"/>
    <p:sldId xmlns:r="http://schemas.openxmlformats.org/officeDocument/2006/relationships" id="259" r:id="R1014e6b40ce54007"/>
    <p:sldId xmlns:r="http://schemas.openxmlformats.org/officeDocument/2006/relationships" id="260" r:id="R9522870b35164364"/>
    <p:sldId xmlns:r="http://schemas.openxmlformats.org/officeDocument/2006/relationships" id="261" r:id="R39a31bbcde864066"/>
    <p:sldId xmlns:r="http://schemas.openxmlformats.org/officeDocument/2006/relationships" id="262" r:id="R021d41fd035f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01c6970044891" /><Relationship Type="http://schemas.openxmlformats.org/officeDocument/2006/relationships/slide" Target="/ppt/slides/slide1.xml" Id="R4474d6ccd6c34e8c" /><Relationship Type="http://schemas.openxmlformats.org/officeDocument/2006/relationships/slide" Target="/ppt/slides/slide2.xml" Id="Rff4f42de82614bcb" /><Relationship Type="http://schemas.openxmlformats.org/officeDocument/2006/relationships/slide" Target="/ppt/slides/slide3.xml" Id="Rda294403e767405b" /><Relationship Type="http://schemas.openxmlformats.org/officeDocument/2006/relationships/slide" Target="/ppt/slides/slide4.xml" Id="R1014e6b40ce54007" /><Relationship Type="http://schemas.openxmlformats.org/officeDocument/2006/relationships/slide" Target="/ppt/slides/slide5.xml" Id="R9522870b35164364" /><Relationship Type="http://schemas.openxmlformats.org/officeDocument/2006/relationships/slide" Target="/ppt/slides/slide6.xml" Id="R39a31bbcde864066" /><Relationship Type="http://schemas.openxmlformats.org/officeDocument/2006/relationships/slide" Target="/ppt/slides/slide7.xml" Id="R021d41fd035f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255cebfc5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0c2d784374187" /><Relationship Type="http://schemas.openxmlformats.org/officeDocument/2006/relationships/theme" Target="/ppt/slideMasters/theme/theme1.xml" Id="R992bd807b734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0c2d78437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2d79a0b90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5e2a424ac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1451d8835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f5f3ec0ba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ecafeb26846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2419a147949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16c090229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KJØPMANNSHUSET 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338 552 749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338 552 748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995 915 820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KJØPMANNSHUSET BUTIKKDRIFT AS</a:t>
            </a:r>
          </a:p>
        </p:txBody>
      </p:sp>
    </p:spTree>
  </p:cSld>
  <p:clrMapOvr>
    <a:masterClrMapping xmlns:a="http://schemas.openxmlformats.org/drawingml/2006/main"/>
  </p:clrMapOvr>
</p:sld>
</file>