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f84d6dd04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1b9cb2bfe84166"/>
  </p:sldMasterIdLst>
  <p:sldIdLst>
    <p:sldId xmlns:r="http://schemas.openxmlformats.org/officeDocument/2006/relationships" id="256" r:id="Rd4025785440b4282"/>
    <p:sldId xmlns:r="http://schemas.openxmlformats.org/officeDocument/2006/relationships" id="257" r:id="R6d34ca24616647d3"/>
    <p:sldId xmlns:r="http://schemas.openxmlformats.org/officeDocument/2006/relationships" id="258" r:id="R29244417e1e5463f"/>
    <p:sldId xmlns:r="http://schemas.openxmlformats.org/officeDocument/2006/relationships" id="259" r:id="Rdb3d56299b974285"/>
    <p:sldId xmlns:r="http://schemas.openxmlformats.org/officeDocument/2006/relationships" id="260" r:id="R18be3de1c0594bf3"/>
    <p:sldId xmlns:r="http://schemas.openxmlformats.org/officeDocument/2006/relationships" id="261" r:id="R83824b82922942b8"/>
    <p:sldId xmlns:r="http://schemas.openxmlformats.org/officeDocument/2006/relationships" id="262" r:id="R2137ec02ca7d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b9cb2bfe84166" /><Relationship Type="http://schemas.openxmlformats.org/officeDocument/2006/relationships/slide" Target="/ppt/slides/slide1.xml" Id="Rd4025785440b4282" /><Relationship Type="http://schemas.openxmlformats.org/officeDocument/2006/relationships/slide" Target="/ppt/slides/slide2.xml" Id="R6d34ca24616647d3" /><Relationship Type="http://schemas.openxmlformats.org/officeDocument/2006/relationships/slide" Target="/ppt/slides/slide3.xml" Id="R29244417e1e5463f" /><Relationship Type="http://schemas.openxmlformats.org/officeDocument/2006/relationships/slide" Target="/ppt/slides/slide4.xml" Id="Rdb3d56299b974285" /><Relationship Type="http://schemas.openxmlformats.org/officeDocument/2006/relationships/slide" Target="/ppt/slides/slide5.xml" Id="R18be3de1c0594bf3" /><Relationship Type="http://schemas.openxmlformats.org/officeDocument/2006/relationships/slide" Target="/ppt/slides/slide6.xml" Id="R83824b82922942b8" /><Relationship Type="http://schemas.openxmlformats.org/officeDocument/2006/relationships/slide" Target="/ppt/slides/slide7.xml" Id="R2137ec02ca7d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35a52f47d46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44f1affd34f79" /><Relationship Type="http://schemas.openxmlformats.org/officeDocument/2006/relationships/theme" Target="/ppt/slideMasters/theme/theme1.xml" Id="R17c19f25ec44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144f1affd3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d20fd71bd48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4c0913044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21b02447c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662f0b550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490d0f63149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2aea06b7249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087f8757b47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87 47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sonja@fraregnskap.no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995 900 238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