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be2f66b8eb4c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a95bcce18b444c"/>
  </p:sldMasterIdLst>
  <p:sldIdLst>
    <p:sldId xmlns:r="http://schemas.openxmlformats.org/officeDocument/2006/relationships" id="256" r:id="Rb953e655e34d477d"/>
    <p:sldId xmlns:r="http://schemas.openxmlformats.org/officeDocument/2006/relationships" id="257" r:id="R9e84bbf7f9804900"/>
    <p:sldId xmlns:r="http://schemas.openxmlformats.org/officeDocument/2006/relationships" id="258" r:id="Ra1f470801fbd45ce"/>
    <p:sldId xmlns:r="http://schemas.openxmlformats.org/officeDocument/2006/relationships" id="259" r:id="Rc4f989e06ebd4947"/>
    <p:sldId xmlns:r="http://schemas.openxmlformats.org/officeDocument/2006/relationships" id="260" r:id="R88eb66c416f04775"/>
    <p:sldId xmlns:r="http://schemas.openxmlformats.org/officeDocument/2006/relationships" id="261" r:id="Rf79ec904d89f42fd"/>
    <p:sldId xmlns:r="http://schemas.openxmlformats.org/officeDocument/2006/relationships" id="262" r:id="R8f8789c7ca4942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a95bcce18b444c" /><Relationship Type="http://schemas.openxmlformats.org/officeDocument/2006/relationships/slide" Target="/ppt/slides/slide1.xml" Id="Rb953e655e34d477d" /><Relationship Type="http://schemas.openxmlformats.org/officeDocument/2006/relationships/slide" Target="/ppt/slides/slide2.xml" Id="R9e84bbf7f9804900" /><Relationship Type="http://schemas.openxmlformats.org/officeDocument/2006/relationships/slide" Target="/ppt/slides/slide3.xml" Id="Ra1f470801fbd45ce" /><Relationship Type="http://schemas.openxmlformats.org/officeDocument/2006/relationships/slide" Target="/ppt/slides/slide4.xml" Id="Rc4f989e06ebd4947" /><Relationship Type="http://schemas.openxmlformats.org/officeDocument/2006/relationships/slide" Target="/ppt/slides/slide5.xml" Id="R88eb66c416f04775" /><Relationship Type="http://schemas.openxmlformats.org/officeDocument/2006/relationships/slide" Target="/ppt/slides/slide6.xml" Id="Rf79ec904d89f42fd" /><Relationship Type="http://schemas.openxmlformats.org/officeDocument/2006/relationships/slide" Target="/ppt/slides/slide7.xml" Id="R8f8789c7ca4942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107122ace34c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85935f42e41ef" /><Relationship Type="http://schemas.openxmlformats.org/officeDocument/2006/relationships/theme" Target="/ppt/slideMasters/theme/theme1.xml" Id="Re11ae26560b44d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485935f42e41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6e4061ca04f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111e543424c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7f803698241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5ddbb349749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cc54a26944b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fed114f7142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0a1468ad34b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LEIF RUNARS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RUNARS AS ble etablert [år] og holder til i Hvam.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21 855 495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1 967 291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1 357 094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5 325 488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11 203 831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HARALD HAGEN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RUNARS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KENNETH LINDHART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Leif Kenneth Lindhart, Vekta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2165 Hvam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995 863 243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