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652ee298a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4b316cb874f17"/>
  </p:sldMasterIdLst>
  <p:sldIdLst>
    <p:sldId xmlns:r="http://schemas.openxmlformats.org/officeDocument/2006/relationships" id="256" r:id="Rd91f894aa6d84b79"/>
    <p:sldId xmlns:r="http://schemas.openxmlformats.org/officeDocument/2006/relationships" id="257" r:id="R30a52e3eeea64f01"/>
    <p:sldId xmlns:r="http://schemas.openxmlformats.org/officeDocument/2006/relationships" id="258" r:id="R741bfc657de14a6a"/>
    <p:sldId xmlns:r="http://schemas.openxmlformats.org/officeDocument/2006/relationships" id="259" r:id="R794d658acee84def"/>
    <p:sldId xmlns:r="http://schemas.openxmlformats.org/officeDocument/2006/relationships" id="260" r:id="R0813f91c43d94836"/>
    <p:sldId xmlns:r="http://schemas.openxmlformats.org/officeDocument/2006/relationships" id="261" r:id="R5a0af48905bd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4b316cb874f17" /><Relationship Type="http://schemas.openxmlformats.org/officeDocument/2006/relationships/slide" Target="/ppt/slides/slide1.xml" Id="Rd91f894aa6d84b79" /><Relationship Type="http://schemas.openxmlformats.org/officeDocument/2006/relationships/slide" Target="/ppt/slides/slide2.xml" Id="R30a52e3eeea64f01" /><Relationship Type="http://schemas.openxmlformats.org/officeDocument/2006/relationships/slide" Target="/ppt/slides/slide3.xml" Id="R741bfc657de14a6a" /><Relationship Type="http://schemas.openxmlformats.org/officeDocument/2006/relationships/slide" Target="/ppt/slides/slide4.xml" Id="R794d658acee84def" /><Relationship Type="http://schemas.openxmlformats.org/officeDocument/2006/relationships/slide" Target="/ppt/slides/slide5.xml" Id="R0813f91c43d94836" /><Relationship Type="http://schemas.openxmlformats.org/officeDocument/2006/relationships/slide" Target="/ppt/slides/slide6.xml" Id="R5a0af48905bd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f8c207e5f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2902efa7743d7" /><Relationship Type="http://schemas.openxmlformats.org/officeDocument/2006/relationships/theme" Target="/ppt/slideMasters/theme/theme1.xml" Id="R99b3c6484c5d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2902efa77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5a6a79fe4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e183968de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d1de3eef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23223306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6cbaf75d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983b9f36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