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dee4179f6042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4b30d824e0457a"/>
  </p:sldMasterIdLst>
  <p:sldIdLst>
    <p:sldId xmlns:r="http://schemas.openxmlformats.org/officeDocument/2006/relationships" id="256" r:id="R26e4d0a4460d4724"/>
    <p:sldId xmlns:r="http://schemas.openxmlformats.org/officeDocument/2006/relationships" id="257" r:id="R8d9fa659eea548c0"/>
    <p:sldId xmlns:r="http://schemas.openxmlformats.org/officeDocument/2006/relationships" id="258" r:id="Ra4c8a66f9f8842f4"/>
    <p:sldId xmlns:r="http://schemas.openxmlformats.org/officeDocument/2006/relationships" id="259" r:id="R7c99168b08a24b36"/>
    <p:sldId xmlns:r="http://schemas.openxmlformats.org/officeDocument/2006/relationships" id="260" r:id="Rf23a070b11d34f9b"/>
    <p:sldId xmlns:r="http://schemas.openxmlformats.org/officeDocument/2006/relationships" id="261" r:id="R569c3850bc0b4b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4b30d824e0457a" /><Relationship Type="http://schemas.openxmlformats.org/officeDocument/2006/relationships/slide" Target="/ppt/slides/slide1.xml" Id="R26e4d0a4460d4724" /><Relationship Type="http://schemas.openxmlformats.org/officeDocument/2006/relationships/slide" Target="/ppt/slides/slide2.xml" Id="R8d9fa659eea548c0" /><Relationship Type="http://schemas.openxmlformats.org/officeDocument/2006/relationships/slide" Target="/ppt/slides/slide3.xml" Id="Ra4c8a66f9f8842f4" /><Relationship Type="http://schemas.openxmlformats.org/officeDocument/2006/relationships/slide" Target="/ppt/slides/slide4.xml" Id="R7c99168b08a24b36" /><Relationship Type="http://schemas.openxmlformats.org/officeDocument/2006/relationships/slide" Target="/ppt/slides/slide5.xml" Id="Rf23a070b11d34f9b" /><Relationship Type="http://schemas.openxmlformats.org/officeDocument/2006/relationships/slide" Target="/ppt/slides/slide6.xml" Id="R569c3850bc0b4b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0efc6dd90347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f642618024a65" /><Relationship Type="http://schemas.openxmlformats.org/officeDocument/2006/relationships/theme" Target="/ppt/slideMasters/theme/theme1.xml" Id="R17f7b6e7e3e647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ff642618024a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efdf1272042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12b6b1a284c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1e8b194d447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e7d0f2e9446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0659f336442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7d80ba0584c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1-STIFTELSEN JEVNAKER LUNNER NITTEDAL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JEVNAKER LUNNER NITTEDAL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JEVNAKER LUNNER NITTEDAL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JEVNAKER LUNNER NITTEDAL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JEVNAKER LUNNER NITTEDAL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JEVNAKER LUNNER NITTEDAL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3520 Jevnaker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bjorn@jlnstiftelsen.no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www.sparebank1stiftelsenjln.no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995 692 805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JEVNAKER LUNNER NITTEDAL</a:t>
            </a:r>
          </a:p>
        </p:txBody>
      </p:sp>
    </p:spTree>
  </p:cSld>
  <p:clrMapOvr>
    <a:masterClrMapping xmlns:a="http://schemas.openxmlformats.org/drawingml/2006/main"/>
  </p:clrMapOvr>
</p:sld>
</file>