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8d072c231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e73343f8e4c8d"/>
  </p:sldMasterIdLst>
  <p:sldIdLst>
    <p:sldId xmlns:r="http://schemas.openxmlformats.org/officeDocument/2006/relationships" id="256" r:id="R6674ec4026c14e82"/>
    <p:sldId xmlns:r="http://schemas.openxmlformats.org/officeDocument/2006/relationships" id="257" r:id="R1ec731e58a4041a1"/>
    <p:sldId xmlns:r="http://schemas.openxmlformats.org/officeDocument/2006/relationships" id="258" r:id="Rafc20d727d0b4e10"/>
    <p:sldId xmlns:r="http://schemas.openxmlformats.org/officeDocument/2006/relationships" id="259" r:id="R3de5d04095954695"/>
    <p:sldId xmlns:r="http://schemas.openxmlformats.org/officeDocument/2006/relationships" id="260" r:id="R59999bff8f27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e73343f8e4c8d" /><Relationship Type="http://schemas.openxmlformats.org/officeDocument/2006/relationships/slide" Target="/ppt/slides/slide1.xml" Id="R6674ec4026c14e82" /><Relationship Type="http://schemas.openxmlformats.org/officeDocument/2006/relationships/slide" Target="/ppt/slides/slide2.xml" Id="R1ec731e58a4041a1" /><Relationship Type="http://schemas.openxmlformats.org/officeDocument/2006/relationships/slide" Target="/ppt/slides/slide3.xml" Id="Rafc20d727d0b4e10" /><Relationship Type="http://schemas.openxmlformats.org/officeDocument/2006/relationships/slide" Target="/ppt/slides/slide4.xml" Id="R3de5d04095954695" /><Relationship Type="http://schemas.openxmlformats.org/officeDocument/2006/relationships/slide" Target="/ppt/slides/slide5.xml" Id="R59999bff8f27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d30e7e536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5d9757ff43c9" /><Relationship Type="http://schemas.openxmlformats.org/officeDocument/2006/relationships/theme" Target="/ppt/slideMasters/theme/theme1.xml" Id="R107991ac6b80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95d9757ff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db4c55a0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43079151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d4ade138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af2e9ff9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bdf2e706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