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e0c14a12c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e1972be0045a5"/>
  </p:sldMasterIdLst>
  <p:sldIdLst>
    <p:sldId xmlns:r="http://schemas.openxmlformats.org/officeDocument/2006/relationships" id="256" r:id="R9785c99b20574ba5"/>
    <p:sldId xmlns:r="http://schemas.openxmlformats.org/officeDocument/2006/relationships" id="257" r:id="R4b12865b5fe340fc"/>
    <p:sldId xmlns:r="http://schemas.openxmlformats.org/officeDocument/2006/relationships" id="258" r:id="Rd439a0f5d57545d1"/>
    <p:sldId xmlns:r="http://schemas.openxmlformats.org/officeDocument/2006/relationships" id="259" r:id="Rb8af04004e514116"/>
    <p:sldId xmlns:r="http://schemas.openxmlformats.org/officeDocument/2006/relationships" id="260" r:id="R8311449a633f486f"/>
    <p:sldId xmlns:r="http://schemas.openxmlformats.org/officeDocument/2006/relationships" id="261" r:id="R98b3e0d71691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e1972be0045a5" /><Relationship Type="http://schemas.openxmlformats.org/officeDocument/2006/relationships/slide" Target="/ppt/slides/slide1.xml" Id="R9785c99b20574ba5" /><Relationship Type="http://schemas.openxmlformats.org/officeDocument/2006/relationships/slide" Target="/ppt/slides/slide2.xml" Id="R4b12865b5fe340fc" /><Relationship Type="http://schemas.openxmlformats.org/officeDocument/2006/relationships/slide" Target="/ppt/slides/slide3.xml" Id="Rd439a0f5d57545d1" /><Relationship Type="http://schemas.openxmlformats.org/officeDocument/2006/relationships/slide" Target="/ppt/slides/slide4.xml" Id="Rb8af04004e514116" /><Relationship Type="http://schemas.openxmlformats.org/officeDocument/2006/relationships/slide" Target="/ppt/slides/slide5.xml" Id="R8311449a633f486f" /><Relationship Type="http://schemas.openxmlformats.org/officeDocument/2006/relationships/slide" Target="/ppt/slides/slide6.xml" Id="R98b3e0d71691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ad3e8ee9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165190994726" /><Relationship Type="http://schemas.openxmlformats.org/officeDocument/2006/relationships/theme" Target="/ppt/slideMasters/theme/theme1.xml" Id="R9e9fa0e5b2df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c16519099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47df66dbf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84207f80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aed456cb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157ec2ba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61955f48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9121b563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