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371cd362e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21996843c24c2a"/>
  </p:sldMasterIdLst>
  <p:sldIdLst>
    <p:sldId xmlns:r="http://schemas.openxmlformats.org/officeDocument/2006/relationships" id="256" r:id="Re1a83d9b7d1847ff"/>
    <p:sldId xmlns:r="http://schemas.openxmlformats.org/officeDocument/2006/relationships" id="257" r:id="R565a50acb07249a3"/>
    <p:sldId xmlns:r="http://schemas.openxmlformats.org/officeDocument/2006/relationships" id="258" r:id="R8013c7ee1cd04d9c"/>
    <p:sldId xmlns:r="http://schemas.openxmlformats.org/officeDocument/2006/relationships" id="259" r:id="R95c007a61290473a"/>
    <p:sldId xmlns:r="http://schemas.openxmlformats.org/officeDocument/2006/relationships" id="260" r:id="Rcf3b933ce7464c4a"/>
    <p:sldId xmlns:r="http://schemas.openxmlformats.org/officeDocument/2006/relationships" id="261" r:id="R4dd3ed74274741f1"/>
    <p:sldId xmlns:r="http://schemas.openxmlformats.org/officeDocument/2006/relationships" id="262" r:id="Rcc37e69ce92441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1996843c24c2a" /><Relationship Type="http://schemas.openxmlformats.org/officeDocument/2006/relationships/slide" Target="/ppt/slides/slide1.xml" Id="Re1a83d9b7d1847ff" /><Relationship Type="http://schemas.openxmlformats.org/officeDocument/2006/relationships/slide" Target="/ppt/slides/slide2.xml" Id="R565a50acb07249a3" /><Relationship Type="http://schemas.openxmlformats.org/officeDocument/2006/relationships/slide" Target="/ppt/slides/slide3.xml" Id="R8013c7ee1cd04d9c" /><Relationship Type="http://schemas.openxmlformats.org/officeDocument/2006/relationships/slide" Target="/ppt/slides/slide4.xml" Id="R95c007a61290473a" /><Relationship Type="http://schemas.openxmlformats.org/officeDocument/2006/relationships/slide" Target="/ppt/slides/slide5.xml" Id="Rcf3b933ce7464c4a" /><Relationship Type="http://schemas.openxmlformats.org/officeDocument/2006/relationships/slide" Target="/ppt/slides/slide6.xml" Id="R4dd3ed74274741f1" /><Relationship Type="http://schemas.openxmlformats.org/officeDocument/2006/relationships/slide" Target="/ppt/slides/slide7.xml" Id="Rcc37e69ce92441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3e75f2840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e45d59334443" /><Relationship Type="http://schemas.openxmlformats.org/officeDocument/2006/relationships/theme" Target="/ppt/slideMasters/theme/theme1.xml" Id="R05b4697b7848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e45d5933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d1a0baf48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f566fbe1c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9a75410f44a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8df4d4bb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aba1bdad6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faa0eeae8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8c5ed4e9d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TRØNDELAG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REVISJON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8 647 125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3 066 761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VANG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06 46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www.trondelagrevisjon.no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995 683 555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TRØNDELAG REVISJON AS</a:t>
            </a:r>
          </a:p>
        </p:txBody>
      </p:sp>
    </p:spTree>
  </p:cSld>
  <p:clrMapOvr>
    <a:masterClrMapping xmlns:a="http://schemas.openxmlformats.org/drawingml/2006/main"/>
  </p:clrMapOvr>
</p:sld>
</file>