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281bc8e44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8f3f3e45a47f2"/>
  </p:sldMasterIdLst>
  <p:sldIdLst>
    <p:sldId xmlns:r="http://schemas.openxmlformats.org/officeDocument/2006/relationships" id="256" r:id="Rbca398a108974112"/>
    <p:sldId xmlns:r="http://schemas.openxmlformats.org/officeDocument/2006/relationships" id="257" r:id="R2f14eccff12a4a63"/>
    <p:sldId xmlns:r="http://schemas.openxmlformats.org/officeDocument/2006/relationships" id="258" r:id="Rc4fb5c9627b749f0"/>
    <p:sldId xmlns:r="http://schemas.openxmlformats.org/officeDocument/2006/relationships" id="259" r:id="R160bce92f03d4aa2"/>
    <p:sldId xmlns:r="http://schemas.openxmlformats.org/officeDocument/2006/relationships" id="260" r:id="Rfe20b3170c854cf8"/>
    <p:sldId xmlns:r="http://schemas.openxmlformats.org/officeDocument/2006/relationships" id="261" r:id="Rbd85995ba23f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8f3f3e45a47f2" /><Relationship Type="http://schemas.openxmlformats.org/officeDocument/2006/relationships/slide" Target="/ppt/slides/slide1.xml" Id="Rbca398a108974112" /><Relationship Type="http://schemas.openxmlformats.org/officeDocument/2006/relationships/slide" Target="/ppt/slides/slide2.xml" Id="R2f14eccff12a4a63" /><Relationship Type="http://schemas.openxmlformats.org/officeDocument/2006/relationships/slide" Target="/ppt/slides/slide3.xml" Id="Rc4fb5c9627b749f0" /><Relationship Type="http://schemas.openxmlformats.org/officeDocument/2006/relationships/slide" Target="/ppt/slides/slide4.xml" Id="R160bce92f03d4aa2" /><Relationship Type="http://schemas.openxmlformats.org/officeDocument/2006/relationships/slide" Target="/ppt/slides/slide5.xml" Id="Rfe20b3170c854cf8" /><Relationship Type="http://schemas.openxmlformats.org/officeDocument/2006/relationships/slide" Target="/ppt/slides/slide6.xml" Id="Rbd85995ba23f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ac55927e4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65de3eb4413a" /><Relationship Type="http://schemas.openxmlformats.org/officeDocument/2006/relationships/theme" Target="/ppt/slideMasters/theme/theme1.xml" Id="Re77749a4ed91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165de3eb4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02ef9275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58c944b8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f197de59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2c60fffe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682675d6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7d21efd0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