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d09f1c87754d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a604a988c4a07"/>
  </p:sldMasterIdLst>
  <p:sldIdLst>
    <p:sldId xmlns:r="http://schemas.openxmlformats.org/officeDocument/2006/relationships" id="256" r:id="R071151169c604d0c"/>
    <p:sldId xmlns:r="http://schemas.openxmlformats.org/officeDocument/2006/relationships" id="257" r:id="R0d1ab5ac0c4c4ec6"/>
    <p:sldId xmlns:r="http://schemas.openxmlformats.org/officeDocument/2006/relationships" id="258" r:id="R13d8d4a873d84bd0"/>
    <p:sldId xmlns:r="http://schemas.openxmlformats.org/officeDocument/2006/relationships" id="259" r:id="Rcab854763aca4019"/>
    <p:sldId xmlns:r="http://schemas.openxmlformats.org/officeDocument/2006/relationships" id="260" r:id="R37e6230c39ee40c6"/>
    <p:sldId xmlns:r="http://schemas.openxmlformats.org/officeDocument/2006/relationships" id="261" r:id="R5c402d0f97884e82"/>
    <p:sldId xmlns:r="http://schemas.openxmlformats.org/officeDocument/2006/relationships" id="262" r:id="Re20050cecf85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a604a988c4a07" /><Relationship Type="http://schemas.openxmlformats.org/officeDocument/2006/relationships/slide" Target="/ppt/slides/slide1.xml" Id="R071151169c604d0c" /><Relationship Type="http://schemas.openxmlformats.org/officeDocument/2006/relationships/slide" Target="/ppt/slides/slide2.xml" Id="R0d1ab5ac0c4c4ec6" /><Relationship Type="http://schemas.openxmlformats.org/officeDocument/2006/relationships/slide" Target="/ppt/slides/slide3.xml" Id="R13d8d4a873d84bd0" /><Relationship Type="http://schemas.openxmlformats.org/officeDocument/2006/relationships/slide" Target="/ppt/slides/slide4.xml" Id="Rcab854763aca4019" /><Relationship Type="http://schemas.openxmlformats.org/officeDocument/2006/relationships/slide" Target="/ppt/slides/slide5.xml" Id="R37e6230c39ee40c6" /><Relationship Type="http://schemas.openxmlformats.org/officeDocument/2006/relationships/slide" Target="/ppt/slides/slide6.xml" Id="R5c402d0f97884e82" /><Relationship Type="http://schemas.openxmlformats.org/officeDocument/2006/relationships/slide" Target="/ppt/slides/slide7.xml" Id="Re20050cecf85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fc07d2945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5d9e4594e4140" /><Relationship Type="http://schemas.openxmlformats.org/officeDocument/2006/relationships/theme" Target="/ppt/slideMasters/theme/theme1.xml" Id="Rbc997a70b38f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55d9e4594e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0c8673ce348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eadb6ea19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c2e6e0bc2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68ad18b50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966b7891642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fb9cf19a5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5aa3d28a644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322 774 176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337 323 598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354 943 840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APS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995 652 293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