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06540934243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95319cf5b4d90"/>
  </p:sldMasterIdLst>
  <p:sldIdLst>
    <p:sldId xmlns:r="http://schemas.openxmlformats.org/officeDocument/2006/relationships" id="256" r:id="R27bfa514a15c488f"/>
    <p:sldId xmlns:r="http://schemas.openxmlformats.org/officeDocument/2006/relationships" id="257" r:id="R915654b7a8ad4fac"/>
    <p:sldId xmlns:r="http://schemas.openxmlformats.org/officeDocument/2006/relationships" id="258" r:id="R0e61cdef5d294860"/>
    <p:sldId xmlns:r="http://schemas.openxmlformats.org/officeDocument/2006/relationships" id="259" r:id="R5a4429f088604842"/>
    <p:sldId xmlns:r="http://schemas.openxmlformats.org/officeDocument/2006/relationships" id="260" r:id="R2995264f8673472e"/>
    <p:sldId xmlns:r="http://schemas.openxmlformats.org/officeDocument/2006/relationships" id="261" r:id="R1c45b6ae7423472f"/>
    <p:sldId xmlns:r="http://schemas.openxmlformats.org/officeDocument/2006/relationships" id="262" r:id="R16edd255a46e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95319cf5b4d90" /><Relationship Type="http://schemas.openxmlformats.org/officeDocument/2006/relationships/slide" Target="/ppt/slides/slide1.xml" Id="R27bfa514a15c488f" /><Relationship Type="http://schemas.openxmlformats.org/officeDocument/2006/relationships/slide" Target="/ppt/slides/slide2.xml" Id="R915654b7a8ad4fac" /><Relationship Type="http://schemas.openxmlformats.org/officeDocument/2006/relationships/slide" Target="/ppt/slides/slide3.xml" Id="R0e61cdef5d294860" /><Relationship Type="http://schemas.openxmlformats.org/officeDocument/2006/relationships/slide" Target="/ppt/slides/slide4.xml" Id="R5a4429f088604842" /><Relationship Type="http://schemas.openxmlformats.org/officeDocument/2006/relationships/slide" Target="/ppt/slides/slide5.xml" Id="R2995264f8673472e" /><Relationship Type="http://schemas.openxmlformats.org/officeDocument/2006/relationships/slide" Target="/ppt/slides/slide6.xml" Id="R1c45b6ae7423472f" /><Relationship Type="http://schemas.openxmlformats.org/officeDocument/2006/relationships/slide" Target="/ppt/slides/slide7.xml" Id="R16edd255a46e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286aa06e9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6f647277242e8" /><Relationship Type="http://schemas.openxmlformats.org/officeDocument/2006/relationships/theme" Target="/ppt/slideMasters/theme/theme1.xml" Id="R6a15fc07ee9e41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e6f6472772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825c135cc42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d917dec7d4a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730c90a4b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b760a3fcc49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5cb7bba7d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f41a711954d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c7314b1fe48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LØVMOS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LØVMOS HANDEL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16 775 283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2 604 660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BERIT LØVMO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BANNER OLSEN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08 11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995 646 684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