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7e6188db1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efe0c17cd4bfb"/>
  </p:sldMasterIdLst>
  <p:sldIdLst>
    <p:sldId xmlns:r="http://schemas.openxmlformats.org/officeDocument/2006/relationships" id="256" r:id="Rf02723c78abf4939"/>
    <p:sldId xmlns:r="http://schemas.openxmlformats.org/officeDocument/2006/relationships" id="257" r:id="R22bfef71f0784650"/>
    <p:sldId xmlns:r="http://schemas.openxmlformats.org/officeDocument/2006/relationships" id="258" r:id="Rd39438c957fa4463"/>
    <p:sldId xmlns:r="http://schemas.openxmlformats.org/officeDocument/2006/relationships" id="259" r:id="R01dffdf76d844012"/>
    <p:sldId xmlns:r="http://schemas.openxmlformats.org/officeDocument/2006/relationships" id="260" r:id="R5265980cc64b4b50"/>
    <p:sldId xmlns:r="http://schemas.openxmlformats.org/officeDocument/2006/relationships" id="261" r:id="R851493eb60df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fe0c17cd4bfb" /><Relationship Type="http://schemas.openxmlformats.org/officeDocument/2006/relationships/slide" Target="/ppt/slides/slide1.xml" Id="Rf02723c78abf4939" /><Relationship Type="http://schemas.openxmlformats.org/officeDocument/2006/relationships/slide" Target="/ppt/slides/slide2.xml" Id="R22bfef71f0784650" /><Relationship Type="http://schemas.openxmlformats.org/officeDocument/2006/relationships/slide" Target="/ppt/slides/slide3.xml" Id="Rd39438c957fa4463" /><Relationship Type="http://schemas.openxmlformats.org/officeDocument/2006/relationships/slide" Target="/ppt/slides/slide4.xml" Id="R01dffdf76d844012" /><Relationship Type="http://schemas.openxmlformats.org/officeDocument/2006/relationships/slide" Target="/ppt/slides/slide5.xml" Id="R5265980cc64b4b50" /><Relationship Type="http://schemas.openxmlformats.org/officeDocument/2006/relationships/slide" Target="/ppt/slides/slide6.xml" Id="R851493eb60df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e95ef97db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3b8a04b094ae1" /><Relationship Type="http://schemas.openxmlformats.org/officeDocument/2006/relationships/theme" Target="/ppt/slideMasters/theme/theme1.xml" Id="R0da964f73095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3b8a04b09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a34b3365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f2ee3594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5ac0cd9cc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5b28bee3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27af02f1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b5e98bf7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FORSIKRING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