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afbe66a614d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62f866d9640fe"/>
  </p:sldMasterIdLst>
  <p:sldIdLst>
    <p:sldId xmlns:r="http://schemas.openxmlformats.org/officeDocument/2006/relationships" id="256" r:id="Rb4eaff914d7d492c"/>
    <p:sldId xmlns:r="http://schemas.openxmlformats.org/officeDocument/2006/relationships" id="257" r:id="Rc8642d963d9e4e5e"/>
    <p:sldId xmlns:r="http://schemas.openxmlformats.org/officeDocument/2006/relationships" id="258" r:id="R9d9b73a606654edd"/>
    <p:sldId xmlns:r="http://schemas.openxmlformats.org/officeDocument/2006/relationships" id="259" r:id="R90eb7638b2f44a59"/>
    <p:sldId xmlns:r="http://schemas.openxmlformats.org/officeDocument/2006/relationships" id="260" r:id="R10815e23b4414d2a"/>
    <p:sldId xmlns:r="http://schemas.openxmlformats.org/officeDocument/2006/relationships" id="261" r:id="Rc011743ccc704894"/>
    <p:sldId xmlns:r="http://schemas.openxmlformats.org/officeDocument/2006/relationships" id="262" r:id="R1129cc1418df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62f866d9640fe" /><Relationship Type="http://schemas.openxmlformats.org/officeDocument/2006/relationships/slide" Target="/ppt/slides/slide1.xml" Id="Rb4eaff914d7d492c" /><Relationship Type="http://schemas.openxmlformats.org/officeDocument/2006/relationships/slide" Target="/ppt/slides/slide2.xml" Id="Rc8642d963d9e4e5e" /><Relationship Type="http://schemas.openxmlformats.org/officeDocument/2006/relationships/slide" Target="/ppt/slides/slide3.xml" Id="R9d9b73a606654edd" /><Relationship Type="http://schemas.openxmlformats.org/officeDocument/2006/relationships/slide" Target="/ppt/slides/slide4.xml" Id="R90eb7638b2f44a59" /><Relationship Type="http://schemas.openxmlformats.org/officeDocument/2006/relationships/slide" Target="/ppt/slides/slide5.xml" Id="R10815e23b4414d2a" /><Relationship Type="http://schemas.openxmlformats.org/officeDocument/2006/relationships/slide" Target="/ppt/slides/slide6.xml" Id="Rc011743ccc704894" /><Relationship Type="http://schemas.openxmlformats.org/officeDocument/2006/relationships/slide" Target="/ppt/slides/slide7.xml" Id="R1129cc1418df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ebad3af67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a08263774707" /><Relationship Type="http://schemas.openxmlformats.org/officeDocument/2006/relationships/theme" Target="/ppt/slideMasters/theme/theme1.xml" Id="R45d6f12061e8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ba0826377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d9ce3cde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c6783925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fcc5bbcb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65146af2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81ecfe8f8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831961dc9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4620a4fac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ZEE PLOEG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61 232 161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912 510 784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1 007 816 039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995 542 870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