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9079657c643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156b44e5c4d7a"/>
  </p:sldMasterIdLst>
  <p:sldIdLst>
    <p:sldId xmlns:r="http://schemas.openxmlformats.org/officeDocument/2006/relationships" id="256" r:id="R108c8084700c4641"/>
    <p:sldId xmlns:r="http://schemas.openxmlformats.org/officeDocument/2006/relationships" id="257" r:id="R48d21aea51b2464d"/>
    <p:sldId xmlns:r="http://schemas.openxmlformats.org/officeDocument/2006/relationships" id="258" r:id="R37bd5f21d9c942c0"/>
    <p:sldId xmlns:r="http://schemas.openxmlformats.org/officeDocument/2006/relationships" id="259" r:id="R31ac1a0ab30641fd"/>
    <p:sldId xmlns:r="http://schemas.openxmlformats.org/officeDocument/2006/relationships" id="260" r:id="R9d9ccddbbefc4e98"/>
    <p:sldId xmlns:r="http://schemas.openxmlformats.org/officeDocument/2006/relationships" id="261" r:id="R182a15ff7bf9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156b44e5c4d7a" /><Relationship Type="http://schemas.openxmlformats.org/officeDocument/2006/relationships/slide" Target="/ppt/slides/slide1.xml" Id="R108c8084700c4641" /><Relationship Type="http://schemas.openxmlformats.org/officeDocument/2006/relationships/slide" Target="/ppt/slides/slide2.xml" Id="R48d21aea51b2464d" /><Relationship Type="http://schemas.openxmlformats.org/officeDocument/2006/relationships/slide" Target="/ppt/slides/slide3.xml" Id="R37bd5f21d9c942c0" /><Relationship Type="http://schemas.openxmlformats.org/officeDocument/2006/relationships/slide" Target="/ppt/slides/slide4.xml" Id="R31ac1a0ab30641fd" /><Relationship Type="http://schemas.openxmlformats.org/officeDocument/2006/relationships/slide" Target="/ppt/slides/slide5.xml" Id="R9d9ccddbbefc4e98" /><Relationship Type="http://schemas.openxmlformats.org/officeDocument/2006/relationships/slide" Target="/ppt/slides/slide6.xml" Id="R182a15ff7bf9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90932643c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0e9c8a72c48b1" /><Relationship Type="http://schemas.openxmlformats.org/officeDocument/2006/relationships/theme" Target="/ppt/slideMasters/theme/theme1.xml" Id="R983adff1dc56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0e9c8a72c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73511bca548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a8d1e167a46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756007b344f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1a379738e46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1b887c13340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e307a603b4d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KRÅKERØY REVISJON V/ANDREASSEN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 REVISJON V/ANDREASSEN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pal.andreassen@krakeroyrevisjon.no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995 520 257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