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d3fd0b7c6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2f659b32b42fb"/>
  </p:sldMasterIdLst>
  <p:sldIdLst>
    <p:sldId xmlns:r="http://schemas.openxmlformats.org/officeDocument/2006/relationships" id="256" r:id="R20808c2eea9846c1"/>
    <p:sldId xmlns:r="http://schemas.openxmlformats.org/officeDocument/2006/relationships" id="257" r:id="R57de9051bfe04669"/>
    <p:sldId xmlns:r="http://schemas.openxmlformats.org/officeDocument/2006/relationships" id="258" r:id="Rda9c6a8a7f674dc0"/>
    <p:sldId xmlns:r="http://schemas.openxmlformats.org/officeDocument/2006/relationships" id="259" r:id="R4441bd5f727a488b"/>
    <p:sldId xmlns:r="http://schemas.openxmlformats.org/officeDocument/2006/relationships" id="260" r:id="R5028a882e1c64436"/>
    <p:sldId xmlns:r="http://schemas.openxmlformats.org/officeDocument/2006/relationships" id="261" r:id="R47027196356f4151"/>
    <p:sldId xmlns:r="http://schemas.openxmlformats.org/officeDocument/2006/relationships" id="262" r:id="Rdeae72b68826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2f659b32b42fb" /><Relationship Type="http://schemas.openxmlformats.org/officeDocument/2006/relationships/slide" Target="/ppt/slides/slide1.xml" Id="R20808c2eea9846c1" /><Relationship Type="http://schemas.openxmlformats.org/officeDocument/2006/relationships/slide" Target="/ppt/slides/slide2.xml" Id="R57de9051bfe04669" /><Relationship Type="http://schemas.openxmlformats.org/officeDocument/2006/relationships/slide" Target="/ppt/slides/slide3.xml" Id="Rda9c6a8a7f674dc0" /><Relationship Type="http://schemas.openxmlformats.org/officeDocument/2006/relationships/slide" Target="/ppt/slides/slide4.xml" Id="R4441bd5f727a488b" /><Relationship Type="http://schemas.openxmlformats.org/officeDocument/2006/relationships/slide" Target="/ppt/slides/slide5.xml" Id="R5028a882e1c64436" /><Relationship Type="http://schemas.openxmlformats.org/officeDocument/2006/relationships/slide" Target="/ppt/slides/slide6.xml" Id="R47027196356f4151" /><Relationship Type="http://schemas.openxmlformats.org/officeDocument/2006/relationships/slide" Target="/ppt/slides/slide7.xml" Id="Rdeae72b68826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8394305bd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93e3aa22f4f47" /><Relationship Type="http://schemas.openxmlformats.org/officeDocument/2006/relationships/theme" Target="/ppt/slideMasters/theme/theme1.xml" Id="R495178cc782d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93e3aa22f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87271009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83b3bbf7f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7ba8e8c9d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3c69f49e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ce637eb8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7aa6c23cb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53ac58fd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S HOLDING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42 822 383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IRGENS SKJERDAL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63 31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995 511 371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