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c9cc09b16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3686229cf945e2"/>
  </p:sldMasterIdLst>
  <p:sldIdLst>
    <p:sldId xmlns:r="http://schemas.openxmlformats.org/officeDocument/2006/relationships" id="256" r:id="Rb9f6c06bdcb1441b"/>
    <p:sldId xmlns:r="http://schemas.openxmlformats.org/officeDocument/2006/relationships" id="257" r:id="Rcecd48a208be4a94"/>
    <p:sldId xmlns:r="http://schemas.openxmlformats.org/officeDocument/2006/relationships" id="258" r:id="R1510e51074494e27"/>
    <p:sldId xmlns:r="http://schemas.openxmlformats.org/officeDocument/2006/relationships" id="259" r:id="R7af17bca3fec4643"/>
    <p:sldId xmlns:r="http://schemas.openxmlformats.org/officeDocument/2006/relationships" id="260" r:id="R4c04565145e04614"/>
    <p:sldId xmlns:r="http://schemas.openxmlformats.org/officeDocument/2006/relationships" id="261" r:id="R00732c829a0d4ed8"/>
    <p:sldId xmlns:r="http://schemas.openxmlformats.org/officeDocument/2006/relationships" id="262" r:id="R967dd78adfee44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686229cf945e2" /><Relationship Type="http://schemas.openxmlformats.org/officeDocument/2006/relationships/slide" Target="/ppt/slides/slide1.xml" Id="Rb9f6c06bdcb1441b" /><Relationship Type="http://schemas.openxmlformats.org/officeDocument/2006/relationships/slide" Target="/ppt/slides/slide2.xml" Id="Rcecd48a208be4a94" /><Relationship Type="http://schemas.openxmlformats.org/officeDocument/2006/relationships/slide" Target="/ppt/slides/slide3.xml" Id="R1510e51074494e27" /><Relationship Type="http://schemas.openxmlformats.org/officeDocument/2006/relationships/slide" Target="/ppt/slides/slide4.xml" Id="R7af17bca3fec4643" /><Relationship Type="http://schemas.openxmlformats.org/officeDocument/2006/relationships/slide" Target="/ppt/slides/slide5.xml" Id="R4c04565145e04614" /><Relationship Type="http://schemas.openxmlformats.org/officeDocument/2006/relationships/slide" Target="/ppt/slides/slide6.xml" Id="R00732c829a0d4ed8" /><Relationship Type="http://schemas.openxmlformats.org/officeDocument/2006/relationships/slide" Target="/ppt/slides/slide7.xml" Id="R967dd78adfee44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e051c4275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f42a19ede4bc3" /><Relationship Type="http://schemas.openxmlformats.org/officeDocument/2006/relationships/theme" Target="/ppt/slideMasters/theme/theme1.xml" Id="Red0ecffeac3f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f42a19ede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2898390f8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f847c439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9cac2a5f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5c937d6d7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6c1fab6cf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8bee1b2a84d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5fc6e8ed5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EMINENTIA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15 756 907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KOCH-HAGEN JOHAN WILHELM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TOLFSBY ROLF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