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4a7ad6f414b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ea44b95a314dc5"/>
  </p:sldMasterIdLst>
  <p:sldIdLst>
    <p:sldId xmlns:r="http://schemas.openxmlformats.org/officeDocument/2006/relationships" id="256" r:id="R36e30aff5aea4e99"/>
    <p:sldId xmlns:r="http://schemas.openxmlformats.org/officeDocument/2006/relationships" id="257" r:id="R9998556bfdd44b1c"/>
    <p:sldId xmlns:r="http://schemas.openxmlformats.org/officeDocument/2006/relationships" id="258" r:id="Rfddb173401af409c"/>
    <p:sldId xmlns:r="http://schemas.openxmlformats.org/officeDocument/2006/relationships" id="259" r:id="Rd1b8319fdee2411b"/>
    <p:sldId xmlns:r="http://schemas.openxmlformats.org/officeDocument/2006/relationships" id="260" r:id="R83ea207090b44d38"/>
    <p:sldId xmlns:r="http://schemas.openxmlformats.org/officeDocument/2006/relationships" id="261" r:id="R6de36693708143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a44b95a314dc5" /><Relationship Type="http://schemas.openxmlformats.org/officeDocument/2006/relationships/slide" Target="/ppt/slides/slide1.xml" Id="R36e30aff5aea4e99" /><Relationship Type="http://schemas.openxmlformats.org/officeDocument/2006/relationships/slide" Target="/ppt/slides/slide2.xml" Id="R9998556bfdd44b1c" /><Relationship Type="http://schemas.openxmlformats.org/officeDocument/2006/relationships/slide" Target="/ppt/slides/slide3.xml" Id="Rfddb173401af409c" /><Relationship Type="http://schemas.openxmlformats.org/officeDocument/2006/relationships/slide" Target="/ppt/slides/slide4.xml" Id="Rd1b8319fdee2411b" /><Relationship Type="http://schemas.openxmlformats.org/officeDocument/2006/relationships/slide" Target="/ppt/slides/slide5.xml" Id="R83ea207090b44d38" /><Relationship Type="http://schemas.openxmlformats.org/officeDocument/2006/relationships/slide" Target="/ppt/slides/slide6.xml" Id="R6de36693708143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c03a7213847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b4b16dc4d4263" /><Relationship Type="http://schemas.openxmlformats.org/officeDocument/2006/relationships/theme" Target="/ppt/slideMasters/theme/theme1.xml" Id="Re7595708bcdb42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cb4b16dc4d42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d9273817141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428d86e67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33a3d59e042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b03b53aae46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213548f4a49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833ef729743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EMINENTIA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38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rolf@eminentia.no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995 453 355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