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f68f290eb643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68aabf5acc423b"/>
  </p:sldMasterIdLst>
  <p:sldIdLst>
    <p:sldId xmlns:r="http://schemas.openxmlformats.org/officeDocument/2006/relationships" id="256" r:id="Rbdef6b31945040e3"/>
    <p:sldId xmlns:r="http://schemas.openxmlformats.org/officeDocument/2006/relationships" id="257" r:id="Rf2559e978bf94ec5"/>
    <p:sldId xmlns:r="http://schemas.openxmlformats.org/officeDocument/2006/relationships" id="258" r:id="R022f6eb31a214000"/>
    <p:sldId xmlns:r="http://schemas.openxmlformats.org/officeDocument/2006/relationships" id="259" r:id="R85b9596880864f46"/>
    <p:sldId xmlns:r="http://schemas.openxmlformats.org/officeDocument/2006/relationships" id="260" r:id="R60dee950f1234195"/>
    <p:sldId xmlns:r="http://schemas.openxmlformats.org/officeDocument/2006/relationships" id="261" r:id="R4de5f2e830d243a0"/>
    <p:sldId xmlns:r="http://schemas.openxmlformats.org/officeDocument/2006/relationships" id="262" r:id="Rdba2882746c245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8aabf5acc423b" /><Relationship Type="http://schemas.openxmlformats.org/officeDocument/2006/relationships/slide" Target="/ppt/slides/slide1.xml" Id="Rbdef6b31945040e3" /><Relationship Type="http://schemas.openxmlformats.org/officeDocument/2006/relationships/slide" Target="/ppt/slides/slide2.xml" Id="Rf2559e978bf94ec5" /><Relationship Type="http://schemas.openxmlformats.org/officeDocument/2006/relationships/slide" Target="/ppt/slides/slide3.xml" Id="R022f6eb31a214000" /><Relationship Type="http://schemas.openxmlformats.org/officeDocument/2006/relationships/slide" Target="/ppt/slides/slide4.xml" Id="R85b9596880864f46" /><Relationship Type="http://schemas.openxmlformats.org/officeDocument/2006/relationships/slide" Target="/ppt/slides/slide5.xml" Id="R60dee950f1234195" /><Relationship Type="http://schemas.openxmlformats.org/officeDocument/2006/relationships/slide" Target="/ppt/slides/slide6.xml" Id="R4de5f2e830d243a0" /><Relationship Type="http://schemas.openxmlformats.org/officeDocument/2006/relationships/slide" Target="/ppt/slides/slide7.xml" Id="Rdba2882746c245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f0a04899dc40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221e272b047bb" /><Relationship Type="http://schemas.openxmlformats.org/officeDocument/2006/relationships/theme" Target="/ppt/slideMasters/theme/theme1.xml" Id="Radeab40ddada4e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a221e272b047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63db30e434a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cb0d580044b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45ea40a084e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db21e801540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87d040e614f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f0607f21148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1b35deac24c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HAUSTA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HAUSTA KAPITALFORVALTNING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44 453 751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27 842 113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21 158 247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12 200 946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41 438 746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 AS  –  30,8 %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KOBOLT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HOLDING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MANAGEMENT CONSULTING AS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WIKRE INVEST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post@hausta.no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995 403 803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