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66905def8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2bd51734c4543"/>
  </p:sldMasterIdLst>
  <p:sldIdLst>
    <p:sldId xmlns:r="http://schemas.openxmlformats.org/officeDocument/2006/relationships" id="256" r:id="Raec4bec038fc4f7e"/>
    <p:sldId xmlns:r="http://schemas.openxmlformats.org/officeDocument/2006/relationships" id="257" r:id="Re9ff3295932e48d5"/>
    <p:sldId xmlns:r="http://schemas.openxmlformats.org/officeDocument/2006/relationships" id="258" r:id="Rfa08adfa63dd4833"/>
    <p:sldId xmlns:r="http://schemas.openxmlformats.org/officeDocument/2006/relationships" id="259" r:id="Rbc477d3124c14172"/>
    <p:sldId xmlns:r="http://schemas.openxmlformats.org/officeDocument/2006/relationships" id="260" r:id="R33611190366d4beb"/>
    <p:sldId xmlns:r="http://schemas.openxmlformats.org/officeDocument/2006/relationships" id="261" r:id="Rcba5c52e25ea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2bd51734c4543" /><Relationship Type="http://schemas.openxmlformats.org/officeDocument/2006/relationships/slide" Target="/ppt/slides/slide1.xml" Id="Raec4bec038fc4f7e" /><Relationship Type="http://schemas.openxmlformats.org/officeDocument/2006/relationships/slide" Target="/ppt/slides/slide2.xml" Id="Re9ff3295932e48d5" /><Relationship Type="http://schemas.openxmlformats.org/officeDocument/2006/relationships/slide" Target="/ppt/slides/slide3.xml" Id="Rfa08adfa63dd4833" /><Relationship Type="http://schemas.openxmlformats.org/officeDocument/2006/relationships/slide" Target="/ppt/slides/slide4.xml" Id="Rbc477d3124c14172" /><Relationship Type="http://schemas.openxmlformats.org/officeDocument/2006/relationships/slide" Target="/ppt/slides/slide5.xml" Id="R33611190366d4beb" /><Relationship Type="http://schemas.openxmlformats.org/officeDocument/2006/relationships/slide" Target="/ppt/slides/slide6.xml" Id="Rcba5c52e25ea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0fa12df52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6b0e4e6744de" /><Relationship Type="http://schemas.openxmlformats.org/officeDocument/2006/relationships/theme" Target="/ppt/slideMasters/theme/theme1.xml" Id="R5983af99fe13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c6b0e4e67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31774be6342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5f165938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6d3608430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d749f5174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d7d3bfbb7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12eb5e3d5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995 403 803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