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132cc5feb44e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286ed04c104db4"/>
  </p:sldMasterIdLst>
  <p:sldIdLst>
    <p:sldId xmlns:r="http://schemas.openxmlformats.org/officeDocument/2006/relationships" id="256" r:id="Re794ca2a0e8e406a"/>
    <p:sldId xmlns:r="http://schemas.openxmlformats.org/officeDocument/2006/relationships" id="257" r:id="Rad008cf6161d40fe"/>
    <p:sldId xmlns:r="http://schemas.openxmlformats.org/officeDocument/2006/relationships" id="258" r:id="R51e9f367b9954e5d"/>
    <p:sldId xmlns:r="http://schemas.openxmlformats.org/officeDocument/2006/relationships" id="259" r:id="R3f1d7674406a4c60"/>
    <p:sldId xmlns:r="http://schemas.openxmlformats.org/officeDocument/2006/relationships" id="260" r:id="R1071ecda60374e0e"/>
    <p:sldId xmlns:r="http://schemas.openxmlformats.org/officeDocument/2006/relationships" id="261" r:id="R4ee4b5aae2c14148"/>
    <p:sldId xmlns:r="http://schemas.openxmlformats.org/officeDocument/2006/relationships" id="262" r:id="Rfa8fd11b275740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286ed04c104db4" /><Relationship Type="http://schemas.openxmlformats.org/officeDocument/2006/relationships/slide" Target="/ppt/slides/slide1.xml" Id="Re794ca2a0e8e406a" /><Relationship Type="http://schemas.openxmlformats.org/officeDocument/2006/relationships/slide" Target="/ppt/slides/slide2.xml" Id="Rad008cf6161d40fe" /><Relationship Type="http://schemas.openxmlformats.org/officeDocument/2006/relationships/slide" Target="/ppt/slides/slide3.xml" Id="R51e9f367b9954e5d" /><Relationship Type="http://schemas.openxmlformats.org/officeDocument/2006/relationships/slide" Target="/ppt/slides/slide4.xml" Id="R3f1d7674406a4c60" /><Relationship Type="http://schemas.openxmlformats.org/officeDocument/2006/relationships/slide" Target="/ppt/slides/slide5.xml" Id="R1071ecda60374e0e" /><Relationship Type="http://schemas.openxmlformats.org/officeDocument/2006/relationships/slide" Target="/ppt/slides/slide6.xml" Id="R4ee4b5aae2c14148" /><Relationship Type="http://schemas.openxmlformats.org/officeDocument/2006/relationships/slide" Target="/ppt/slides/slide7.xml" Id="Rfa8fd11b275740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00a09607a4d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07db6a712453a" /><Relationship Type="http://schemas.openxmlformats.org/officeDocument/2006/relationships/theme" Target="/ppt/slideMasters/theme/theme1.xml" Id="Rcb495a6efb7347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707db6a71245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11d5cbc1e43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592ff08bc43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f84952b6d4e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b23ac154043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36f4e98a948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b04f274ce45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d7319cc0444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EIRIK HORDVIK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EIRIK HORDVIK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3 713 773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8 883 347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8 890 160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HORDVIK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TRUDE IREN RASMUSSEN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95 36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eirik.hordvik@gmail.com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995 372 630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