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28309b579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c5f559aa0457a"/>
  </p:sldMasterIdLst>
  <p:sldIdLst>
    <p:sldId xmlns:r="http://schemas.openxmlformats.org/officeDocument/2006/relationships" id="256" r:id="R4b81080b6c054c17"/>
    <p:sldId xmlns:r="http://schemas.openxmlformats.org/officeDocument/2006/relationships" id="257" r:id="R69f41ae234ab40e7"/>
    <p:sldId xmlns:r="http://schemas.openxmlformats.org/officeDocument/2006/relationships" id="258" r:id="R229fb2d0f5ac4392"/>
    <p:sldId xmlns:r="http://schemas.openxmlformats.org/officeDocument/2006/relationships" id="259" r:id="R38fa48a886b44ea0"/>
    <p:sldId xmlns:r="http://schemas.openxmlformats.org/officeDocument/2006/relationships" id="260" r:id="Re1c9dc478a724eb9"/>
    <p:sldId xmlns:r="http://schemas.openxmlformats.org/officeDocument/2006/relationships" id="261" r:id="Rbb6e9fc508a54d36"/>
    <p:sldId xmlns:r="http://schemas.openxmlformats.org/officeDocument/2006/relationships" id="262" r:id="R4a8c7b79d933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c5f559aa0457a" /><Relationship Type="http://schemas.openxmlformats.org/officeDocument/2006/relationships/slide" Target="/ppt/slides/slide1.xml" Id="R4b81080b6c054c17" /><Relationship Type="http://schemas.openxmlformats.org/officeDocument/2006/relationships/slide" Target="/ppt/slides/slide2.xml" Id="R69f41ae234ab40e7" /><Relationship Type="http://schemas.openxmlformats.org/officeDocument/2006/relationships/slide" Target="/ppt/slides/slide3.xml" Id="R229fb2d0f5ac4392" /><Relationship Type="http://schemas.openxmlformats.org/officeDocument/2006/relationships/slide" Target="/ppt/slides/slide4.xml" Id="R38fa48a886b44ea0" /><Relationship Type="http://schemas.openxmlformats.org/officeDocument/2006/relationships/slide" Target="/ppt/slides/slide5.xml" Id="Re1c9dc478a724eb9" /><Relationship Type="http://schemas.openxmlformats.org/officeDocument/2006/relationships/slide" Target="/ppt/slides/slide6.xml" Id="Rbb6e9fc508a54d36" /><Relationship Type="http://schemas.openxmlformats.org/officeDocument/2006/relationships/slide" Target="/ppt/slides/slide7.xml" Id="R4a8c7b79d933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01f656aca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afe912304fa0" /><Relationship Type="http://schemas.openxmlformats.org/officeDocument/2006/relationships/theme" Target="/ppt/slideMasters/theme/theme1.xml" Id="Racb25a854e44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7afe91230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dfc7f1ba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38daf602a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5d022a27b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1bffeee3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42b5e7a6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4e51908e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b788ba796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