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fba0583c7543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d3305e87d4585"/>
  </p:sldMasterIdLst>
  <p:sldIdLst>
    <p:sldId xmlns:r="http://schemas.openxmlformats.org/officeDocument/2006/relationships" id="256" r:id="R96919d950a864ed1"/>
    <p:sldId xmlns:r="http://schemas.openxmlformats.org/officeDocument/2006/relationships" id="257" r:id="R77e5626dc96e491b"/>
    <p:sldId xmlns:r="http://schemas.openxmlformats.org/officeDocument/2006/relationships" id="258" r:id="R4f4b0804bf9b41e8"/>
    <p:sldId xmlns:r="http://schemas.openxmlformats.org/officeDocument/2006/relationships" id="259" r:id="Rae153dc5d6144863"/>
    <p:sldId xmlns:r="http://schemas.openxmlformats.org/officeDocument/2006/relationships" id="260" r:id="R434d32790b8b4ee6"/>
    <p:sldId xmlns:r="http://schemas.openxmlformats.org/officeDocument/2006/relationships" id="261" r:id="Rd273ebd5eca64c5c"/>
    <p:sldId xmlns:r="http://schemas.openxmlformats.org/officeDocument/2006/relationships" id="262" r:id="R2fc41ef2a5bf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d3305e87d4585" /><Relationship Type="http://schemas.openxmlformats.org/officeDocument/2006/relationships/slide" Target="/ppt/slides/slide1.xml" Id="R96919d950a864ed1" /><Relationship Type="http://schemas.openxmlformats.org/officeDocument/2006/relationships/slide" Target="/ppt/slides/slide2.xml" Id="R77e5626dc96e491b" /><Relationship Type="http://schemas.openxmlformats.org/officeDocument/2006/relationships/slide" Target="/ppt/slides/slide3.xml" Id="R4f4b0804bf9b41e8" /><Relationship Type="http://schemas.openxmlformats.org/officeDocument/2006/relationships/slide" Target="/ppt/slides/slide4.xml" Id="Rae153dc5d6144863" /><Relationship Type="http://schemas.openxmlformats.org/officeDocument/2006/relationships/slide" Target="/ppt/slides/slide5.xml" Id="R434d32790b8b4ee6" /><Relationship Type="http://schemas.openxmlformats.org/officeDocument/2006/relationships/slide" Target="/ppt/slides/slide6.xml" Id="Rd273ebd5eca64c5c" /><Relationship Type="http://schemas.openxmlformats.org/officeDocument/2006/relationships/slide" Target="/ppt/slides/slide7.xml" Id="R2fc41ef2a5bf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6f3669d0a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8b15fa9ac4416" /><Relationship Type="http://schemas.openxmlformats.org/officeDocument/2006/relationships/theme" Target="/ppt/slideMasters/theme/theme1.xml" Id="Rc0d82b2f8fca43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8b15fa9ac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0d9493090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e982c2f4a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15cda5241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e5e1d572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343f71684d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15548c54c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867d93bbb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