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23f4ad4cfb45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bf4467eb02423e"/>
  </p:sldMasterIdLst>
  <p:sldIdLst>
    <p:sldId xmlns:r="http://schemas.openxmlformats.org/officeDocument/2006/relationships" id="256" r:id="R3937f06273e149c1"/>
    <p:sldId xmlns:r="http://schemas.openxmlformats.org/officeDocument/2006/relationships" id="257" r:id="Rb4646acabe75488e"/>
    <p:sldId xmlns:r="http://schemas.openxmlformats.org/officeDocument/2006/relationships" id="258" r:id="Rc95fd80d7e724b60"/>
    <p:sldId xmlns:r="http://schemas.openxmlformats.org/officeDocument/2006/relationships" id="259" r:id="Rffe5e611e405475b"/>
    <p:sldId xmlns:r="http://schemas.openxmlformats.org/officeDocument/2006/relationships" id="260" r:id="Rb41a8b81ad6449a5"/>
    <p:sldId xmlns:r="http://schemas.openxmlformats.org/officeDocument/2006/relationships" id="261" r:id="R3b39b65465db4e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f4467eb02423e" /><Relationship Type="http://schemas.openxmlformats.org/officeDocument/2006/relationships/slide" Target="/ppt/slides/slide1.xml" Id="R3937f06273e149c1" /><Relationship Type="http://schemas.openxmlformats.org/officeDocument/2006/relationships/slide" Target="/ppt/slides/slide2.xml" Id="Rb4646acabe75488e" /><Relationship Type="http://schemas.openxmlformats.org/officeDocument/2006/relationships/slide" Target="/ppt/slides/slide3.xml" Id="Rc95fd80d7e724b60" /><Relationship Type="http://schemas.openxmlformats.org/officeDocument/2006/relationships/slide" Target="/ppt/slides/slide4.xml" Id="Rffe5e611e405475b" /><Relationship Type="http://schemas.openxmlformats.org/officeDocument/2006/relationships/slide" Target="/ppt/slides/slide5.xml" Id="Rb41a8b81ad6449a5" /><Relationship Type="http://schemas.openxmlformats.org/officeDocument/2006/relationships/slide" Target="/ppt/slides/slide6.xml" Id="R3b39b65465db4e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87f6d600446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7eb6f65724a91" /><Relationship Type="http://schemas.openxmlformats.org/officeDocument/2006/relationships/theme" Target="/ppt/slideMasters/theme/theme1.xml" Id="R1e4ff86628c0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47eb6f6572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e464cb08142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3861daea8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909122b0d44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b3bedc2b241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f53ee2a9f4d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23ec203244a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Egedes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post@revisoren.net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995 285 428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