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206525ee91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c5e83765634a4f"/>
  </p:sldMasterIdLst>
  <p:sldIdLst>
    <p:sldId xmlns:r="http://schemas.openxmlformats.org/officeDocument/2006/relationships" id="256" r:id="Rbdf0ae66dff24000"/>
    <p:sldId xmlns:r="http://schemas.openxmlformats.org/officeDocument/2006/relationships" id="257" r:id="R14e1de1ab3c740c4"/>
    <p:sldId xmlns:r="http://schemas.openxmlformats.org/officeDocument/2006/relationships" id="258" r:id="R0441e86c70e3417a"/>
    <p:sldId xmlns:r="http://schemas.openxmlformats.org/officeDocument/2006/relationships" id="259" r:id="R1376efb9f3ef4919"/>
    <p:sldId xmlns:r="http://schemas.openxmlformats.org/officeDocument/2006/relationships" id="260" r:id="R8222c5bef09e409c"/>
    <p:sldId xmlns:r="http://schemas.openxmlformats.org/officeDocument/2006/relationships" id="261" r:id="R36cda49c10b141bc"/>
    <p:sldId xmlns:r="http://schemas.openxmlformats.org/officeDocument/2006/relationships" id="262" r:id="R43db6fdb0a654f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c5e83765634a4f" /><Relationship Type="http://schemas.openxmlformats.org/officeDocument/2006/relationships/slide" Target="/ppt/slides/slide1.xml" Id="Rbdf0ae66dff24000" /><Relationship Type="http://schemas.openxmlformats.org/officeDocument/2006/relationships/slide" Target="/ppt/slides/slide2.xml" Id="R14e1de1ab3c740c4" /><Relationship Type="http://schemas.openxmlformats.org/officeDocument/2006/relationships/slide" Target="/ppt/slides/slide3.xml" Id="R0441e86c70e3417a" /><Relationship Type="http://schemas.openxmlformats.org/officeDocument/2006/relationships/slide" Target="/ppt/slides/slide4.xml" Id="R1376efb9f3ef4919" /><Relationship Type="http://schemas.openxmlformats.org/officeDocument/2006/relationships/slide" Target="/ppt/slides/slide5.xml" Id="R8222c5bef09e409c" /><Relationship Type="http://schemas.openxmlformats.org/officeDocument/2006/relationships/slide" Target="/ppt/slides/slide6.xml" Id="R36cda49c10b141bc" /><Relationship Type="http://schemas.openxmlformats.org/officeDocument/2006/relationships/slide" Target="/ppt/slides/slide7.xml" Id="R43db6fdb0a654f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ffd6434b04a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b23c2d33246aa" /><Relationship Type="http://schemas.openxmlformats.org/officeDocument/2006/relationships/theme" Target="/ppt/slideMasters/theme/theme1.xml" Id="R1f76143df60f44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8b23c2d33246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29625f1774a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cdca0fca0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e0187e7f3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6fc3767ea544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3c6790e53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aec75ceb743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afa5d533549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 REVISJON AS ble etablert [år] og holder til i Rong.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2 294 038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589 448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BJØRN JOHNSEN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SOLGUNN TALBERG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Bølgekraftvegen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5337 Rong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38 72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www.fagrevisjon.no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995 269 503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 REVISJON AS</a:t>
            </a:r>
          </a:p>
        </p:txBody>
      </p:sp>
    </p:spTree>
  </p:cSld>
  <p:clrMapOvr>
    <a:masterClrMapping xmlns:a="http://schemas.openxmlformats.org/drawingml/2006/main"/>
  </p:clrMapOvr>
</p:sld>
</file>