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6f823c4b1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fdd9c0516d4641"/>
  </p:sldMasterIdLst>
  <p:sldIdLst>
    <p:sldId xmlns:r="http://schemas.openxmlformats.org/officeDocument/2006/relationships" id="256" r:id="Rc5c96d2c45454f19"/>
    <p:sldId xmlns:r="http://schemas.openxmlformats.org/officeDocument/2006/relationships" id="257" r:id="R29073fcd9aaa40af"/>
    <p:sldId xmlns:r="http://schemas.openxmlformats.org/officeDocument/2006/relationships" id="258" r:id="Rc209acffe99a490f"/>
    <p:sldId xmlns:r="http://schemas.openxmlformats.org/officeDocument/2006/relationships" id="259" r:id="R7981d518cbd84b98"/>
    <p:sldId xmlns:r="http://schemas.openxmlformats.org/officeDocument/2006/relationships" id="260" r:id="R63c9f7f7ef764f3d"/>
    <p:sldId xmlns:r="http://schemas.openxmlformats.org/officeDocument/2006/relationships" id="261" r:id="R86791ab8879c4727"/>
    <p:sldId xmlns:r="http://schemas.openxmlformats.org/officeDocument/2006/relationships" id="262" r:id="R136369558d06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dd9c0516d4641" /><Relationship Type="http://schemas.openxmlformats.org/officeDocument/2006/relationships/slide" Target="/ppt/slides/slide1.xml" Id="Rc5c96d2c45454f19" /><Relationship Type="http://schemas.openxmlformats.org/officeDocument/2006/relationships/slide" Target="/ppt/slides/slide2.xml" Id="R29073fcd9aaa40af" /><Relationship Type="http://schemas.openxmlformats.org/officeDocument/2006/relationships/slide" Target="/ppt/slides/slide3.xml" Id="Rc209acffe99a490f" /><Relationship Type="http://schemas.openxmlformats.org/officeDocument/2006/relationships/slide" Target="/ppt/slides/slide4.xml" Id="R7981d518cbd84b98" /><Relationship Type="http://schemas.openxmlformats.org/officeDocument/2006/relationships/slide" Target="/ppt/slides/slide5.xml" Id="R63c9f7f7ef764f3d" /><Relationship Type="http://schemas.openxmlformats.org/officeDocument/2006/relationships/slide" Target="/ppt/slides/slide6.xml" Id="R86791ab8879c4727" /><Relationship Type="http://schemas.openxmlformats.org/officeDocument/2006/relationships/slide" Target="/ppt/slides/slide7.xml" Id="R136369558d06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f4ae8a2cb45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825281e084d46" /><Relationship Type="http://schemas.openxmlformats.org/officeDocument/2006/relationships/theme" Target="/ppt/slideMasters/theme/theme1.xml" Id="Rcd601d2c84e141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825281e08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3a5a07773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71d647ce849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148384fa044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952dc3c9f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f31e19fc8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37b3733de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9ecdd6dd44c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RÅD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RÅD OG REGNSKAP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2 252 115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832 365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BRITT SOLHAUG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HANSEHAUG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maybsol@online.no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995 205 637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