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d08d3b93e2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feb64d5384138"/>
  </p:sldMasterIdLst>
  <p:sldIdLst>
    <p:sldId xmlns:r="http://schemas.openxmlformats.org/officeDocument/2006/relationships" id="256" r:id="R0664482819cd40cf"/>
    <p:sldId xmlns:r="http://schemas.openxmlformats.org/officeDocument/2006/relationships" id="257" r:id="Rd82081da495a481a"/>
    <p:sldId xmlns:r="http://schemas.openxmlformats.org/officeDocument/2006/relationships" id="258" r:id="R6ca62fbde32344c6"/>
    <p:sldId xmlns:r="http://schemas.openxmlformats.org/officeDocument/2006/relationships" id="259" r:id="Rf6fa8b965b724121"/>
    <p:sldId xmlns:r="http://schemas.openxmlformats.org/officeDocument/2006/relationships" id="260" r:id="Rbad4c6afec854ac9"/>
    <p:sldId xmlns:r="http://schemas.openxmlformats.org/officeDocument/2006/relationships" id="261" r:id="R95dd20ed598a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feb64d5384138" /><Relationship Type="http://schemas.openxmlformats.org/officeDocument/2006/relationships/slide" Target="/ppt/slides/slide1.xml" Id="R0664482819cd40cf" /><Relationship Type="http://schemas.openxmlformats.org/officeDocument/2006/relationships/slide" Target="/ppt/slides/slide2.xml" Id="Rd82081da495a481a" /><Relationship Type="http://schemas.openxmlformats.org/officeDocument/2006/relationships/slide" Target="/ppt/slides/slide3.xml" Id="R6ca62fbde32344c6" /><Relationship Type="http://schemas.openxmlformats.org/officeDocument/2006/relationships/slide" Target="/ppt/slides/slide4.xml" Id="Rf6fa8b965b724121" /><Relationship Type="http://schemas.openxmlformats.org/officeDocument/2006/relationships/slide" Target="/ppt/slides/slide5.xml" Id="Rbad4c6afec854ac9" /><Relationship Type="http://schemas.openxmlformats.org/officeDocument/2006/relationships/slide" Target="/ppt/slides/slide6.xml" Id="R95dd20ed598a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e8e4850a3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71f5fe19e457e" /><Relationship Type="http://schemas.openxmlformats.org/officeDocument/2006/relationships/theme" Target="/ppt/slideMasters/theme/theme1.xml" Id="R0bf4a8b37e83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71f5fe19e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57ab6ff8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846ee41846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130c36e01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3cc225b09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c017d6733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e190302d2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NLA HØGSKOLEN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NLA HØGSKOLEN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432 807 012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14 116 421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25 163 313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163 497 825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271 055 079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Skrams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