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4a0d7016d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d83abe4ae42b6"/>
  </p:sldMasterIdLst>
  <p:sldIdLst>
    <p:sldId xmlns:r="http://schemas.openxmlformats.org/officeDocument/2006/relationships" id="256" r:id="R9da914c2c59a4684"/>
    <p:sldId xmlns:r="http://schemas.openxmlformats.org/officeDocument/2006/relationships" id="257" r:id="R4b7e0ecd8ffa4e85"/>
    <p:sldId xmlns:r="http://schemas.openxmlformats.org/officeDocument/2006/relationships" id="258" r:id="R9a8d55e9d7b444ee"/>
    <p:sldId xmlns:r="http://schemas.openxmlformats.org/officeDocument/2006/relationships" id="259" r:id="R0db888b3d64a4fd3"/>
    <p:sldId xmlns:r="http://schemas.openxmlformats.org/officeDocument/2006/relationships" id="260" r:id="Rb4cde5961f2b4932"/>
    <p:sldId xmlns:r="http://schemas.openxmlformats.org/officeDocument/2006/relationships" id="261" r:id="Rc49b36a9592541c7"/>
    <p:sldId xmlns:r="http://schemas.openxmlformats.org/officeDocument/2006/relationships" id="262" r:id="Rc3efb190d47c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d83abe4ae42b6" /><Relationship Type="http://schemas.openxmlformats.org/officeDocument/2006/relationships/slide" Target="/ppt/slides/slide1.xml" Id="R9da914c2c59a4684" /><Relationship Type="http://schemas.openxmlformats.org/officeDocument/2006/relationships/slide" Target="/ppt/slides/slide2.xml" Id="R4b7e0ecd8ffa4e85" /><Relationship Type="http://schemas.openxmlformats.org/officeDocument/2006/relationships/slide" Target="/ppt/slides/slide3.xml" Id="R9a8d55e9d7b444ee" /><Relationship Type="http://schemas.openxmlformats.org/officeDocument/2006/relationships/slide" Target="/ppt/slides/slide4.xml" Id="R0db888b3d64a4fd3" /><Relationship Type="http://schemas.openxmlformats.org/officeDocument/2006/relationships/slide" Target="/ppt/slides/slide5.xml" Id="Rb4cde5961f2b4932" /><Relationship Type="http://schemas.openxmlformats.org/officeDocument/2006/relationships/slide" Target="/ppt/slides/slide6.xml" Id="Rc49b36a9592541c7" /><Relationship Type="http://schemas.openxmlformats.org/officeDocument/2006/relationships/slide" Target="/ppt/slides/slide7.xml" Id="Rc3efb190d47c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75d605d2a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761cf4a644807" /><Relationship Type="http://schemas.openxmlformats.org/officeDocument/2006/relationships/theme" Target="/ppt/slideMasters/theme/theme1.xml" Id="R8221815e78d9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761cf4a64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9296a526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1f7403e58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1e60b233f4d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6a3a578b5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7bbde8b57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3cedb27a9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f83a014fc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ROLFSEN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