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5c368fb58942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c2ebfc0b474cc0"/>
  </p:sldMasterIdLst>
  <p:sldIdLst>
    <p:sldId xmlns:r="http://schemas.openxmlformats.org/officeDocument/2006/relationships" id="256" r:id="R1873d9d6c14f45e7"/>
    <p:sldId xmlns:r="http://schemas.openxmlformats.org/officeDocument/2006/relationships" id="257" r:id="R364a1a69341c4f50"/>
    <p:sldId xmlns:r="http://schemas.openxmlformats.org/officeDocument/2006/relationships" id="258" r:id="R6db656e2547d4ab0"/>
    <p:sldId xmlns:r="http://schemas.openxmlformats.org/officeDocument/2006/relationships" id="259" r:id="R703bddbc806146eb"/>
    <p:sldId xmlns:r="http://schemas.openxmlformats.org/officeDocument/2006/relationships" id="260" r:id="R288ddbab74f84839"/>
    <p:sldId xmlns:r="http://schemas.openxmlformats.org/officeDocument/2006/relationships" id="261" r:id="R04b8686a251c49af"/>
    <p:sldId xmlns:r="http://schemas.openxmlformats.org/officeDocument/2006/relationships" id="262" r:id="Rbd014fe4b64f4e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c2ebfc0b474cc0" /><Relationship Type="http://schemas.openxmlformats.org/officeDocument/2006/relationships/slide" Target="/ppt/slides/slide1.xml" Id="R1873d9d6c14f45e7" /><Relationship Type="http://schemas.openxmlformats.org/officeDocument/2006/relationships/slide" Target="/ppt/slides/slide2.xml" Id="R364a1a69341c4f50" /><Relationship Type="http://schemas.openxmlformats.org/officeDocument/2006/relationships/slide" Target="/ppt/slides/slide3.xml" Id="R6db656e2547d4ab0" /><Relationship Type="http://schemas.openxmlformats.org/officeDocument/2006/relationships/slide" Target="/ppt/slides/slide4.xml" Id="R703bddbc806146eb" /><Relationship Type="http://schemas.openxmlformats.org/officeDocument/2006/relationships/slide" Target="/ppt/slides/slide5.xml" Id="R288ddbab74f84839" /><Relationship Type="http://schemas.openxmlformats.org/officeDocument/2006/relationships/slide" Target="/ppt/slides/slide6.xml" Id="R04b8686a251c49af" /><Relationship Type="http://schemas.openxmlformats.org/officeDocument/2006/relationships/slide" Target="/ppt/slides/slide7.xml" Id="Rbd014fe4b64f4e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5c3ce0928c44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a857e51754256" /><Relationship Type="http://schemas.openxmlformats.org/officeDocument/2006/relationships/theme" Target="/ppt/slideMasters/theme/theme1.xml" Id="R6c2def2f491a42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ea857e517542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efac0958044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41744bf1541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ca9d82a8844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80400875f4d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5aa92d96148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6d883db9344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18d99d2694d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ØKONOMISTYRING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ØKONOMISTYRING NORD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5 403 646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−1 451 422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1 178 656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RRVB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Banak senteret, Torgveien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firmapost@osnord.no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995 127 032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