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ec1b2770f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b1946dcf04c45"/>
  </p:sldMasterIdLst>
  <p:sldIdLst>
    <p:sldId xmlns:r="http://schemas.openxmlformats.org/officeDocument/2006/relationships" id="256" r:id="Rcb50aa0f6ec34274"/>
    <p:sldId xmlns:r="http://schemas.openxmlformats.org/officeDocument/2006/relationships" id="257" r:id="Ra89b54ea3dc6411a"/>
    <p:sldId xmlns:r="http://schemas.openxmlformats.org/officeDocument/2006/relationships" id="258" r:id="Rf8ab27fc234d4822"/>
    <p:sldId xmlns:r="http://schemas.openxmlformats.org/officeDocument/2006/relationships" id="259" r:id="R44678293bad242aa"/>
    <p:sldId xmlns:r="http://schemas.openxmlformats.org/officeDocument/2006/relationships" id="260" r:id="R8beed88d4f5d4030"/>
    <p:sldId xmlns:r="http://schemas.openxmlformats.org/officeDocument/2006/relationships" id="261" r:id="Rcca417b5b7754c18"/>
    <p:sldId xmlns:r="http://schemas.openxmlformats.org/officeDocument/2006/relationships" id="262" r:id="R5ba5d68d88de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b1946dcf04c45" /><Relationship Type="http://schemas.openxmlformats.org/officeDocument/2006/relationships/slide" Target="/ppt/slides/slide1.xml" Id="Rcb50aa0f6ec34274" /><Relationship Type="http://schemas.openxmlformats.org/officeDocument/2006/relationships/slide" Target="/ppt/slides/slide2.xml" Id="Ra89b54ea3dc6411a" /><Relationship Type="http://schemas.openxmlformats.org/officeDocument/2006/relationships/slide" Target="/ppt/slides/slide3.xml" Id="Rf8ab27fc234d4822" /><Relationship Type="http://schemas.openxmlformats.org/officeDocument/2006/relationships/slide" Target="/ppt/slides/slide4.xml" Id="R44678293bad242aa" /><Relationship Type="http://schemas.openxmlformats.org/officeDocument/2006/relationships/slide" Target="/ppt/slides/slide5.xml" Id="R8beed88d4f5d4030" /><Relationship Type="http://schemas.openxmlformats.org/officeDocument/2006/relationships/slide" Target="/ppt/slides/slide6.xml" Id="Rcca417b5b7754c18" /><Relationship Type="http://schemas.openxmlformats.org/officeDocument/2006/relationships/slide" Target="/ppt/slides/slide7.xml" Id="R5ba5d68d88de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6f6f479b7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9edd12d9f4492" /><Relationship Type="http://schemas.openxmlformats.org/officeDocument/2006/relationships/theme" Target="/ppt/slideMasters/theme/theme1.xml" Id="Re762eb1334be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9edd12d9f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8c75d8a4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f056372d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831ba99d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bc094d100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ac377800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acef5afba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5961c794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MOT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SALTHELLA MONICA SIV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