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aede8964c448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edca8879404444"/>
  </p:sldMasterIdLst>
  <p:sldIdLst>
    <p:sldId xmlns:r="http://schemas.openxmlformats.org/officeDocument/2006/relationships" id="256" r:id="Re859d317811c4f2f"/>
    <p:sldId xmlns:r="http://schemas.openxmlformats.org/officeDocument/2006/relationships" id="257" r:id="R8a5e362959d64128"/>
    <p:sldId xmlns:r="http://schemas.openxmlformats.org/officeDocument/2006/relationships" id="258" r:id="R66f71c54efac4f72"/>
    <p:sldId xmlns:r="http://schemas.openxmlformats.org/officeDocument/2006/relationships" id="259" r:id="Rd99b12f5f878494d"/>
    <p:sldId xmlns:r="http://schemas.openxmlformats.org/officeDocument/2006/relationships" id="260" r:id="R49cc2772cea94f6c"/>
    <p:sldId xmlns:r="http://schemas.openxmlformats.org/officeDocument/2006/relationships" id="261" r:id="R6b6eaeb5f2f545a2"/>
    <p:sldId xmlns:r="http://schemas.openxmlformats.org/officeDocument/2006/relationships" id="262" r:id="R0c2d7c774eea45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edca8879404444" /><Relationship Type="http://schemas.openxmlformats.org/officeDocument/2006/relationships/slide" Target="/ppt/slides/slide1.xml" Id="Re859d317811c4f2f" /><Relationship Type="http://schemas.openxmlformats.org/officeDocument/2006/relationships/slide" Target="/ppt/slides/slide2.xml" Id="R8a5e362959d64128" /><Relationship Type="http://schemas.openxmlformats.org/officeDocument/2006/relationships/slide" Target="/ppt/slides/slide3.xml" Id="R66f71c54efac4f72" /><Relationship Type="http://schemas.openxmlformats.org/officeDocument/2006/relationships/slide" Target="/ppt/slides/slide4.xml" Id="Rd99b12f5f878494d" /><Relationship Type="http://schemas.openxmlformats.org/officeDocument/2006/relationships/slide" Target="/ppt/slides/slide5.xml" Id="R49cc2772cea94f6c" /><Relationship Type="http://schemas.openxmlformats.org/officeDocument/2006/relationships/slide" Target="/ppt/slides/slide6.xml" Id="R6b6eaeb5f2f545a2" /><Relationship Type="http://schemas.openxmlformats.org/officeDocument/2006/relationships/slide" Target="/ppt/slides/slide7.xml" Id="R0c2d7c774eea45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52ed35dd9a41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249eaad574a3d" /><Relationship Type="http://schemas.openxmlformats.org/officeDocument/2006/relationships/theme" Target="/ppt/slideMasters/theme/theme1.xml" Id="R376e94089d634b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2249eaad574a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42448f82f46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503e6ee5e49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536bbce7b4f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7b2ef0b5c40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0c4ba6a4f4e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dc8bd2b3e42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5e8d988914e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518 066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10 398 184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10 800 627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BJERVE PÅL  –  99,4 %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BJERVE PETTER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994 895 923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HOLDING AS</a:t>
            </a:r>
          </a:p>
        </p:txBody>
      </p:sp>
    </p:spTree>
  </p:cSld>
  <p:clrMapOvr>
    <a:masterClrMapping xmlns:a="http://schemas.openxmlformats.org/drawingml/2006/main"/>
  </p:clrMapOvr>
</p:sld>
</file>