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67f946da2340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8d6c18b6424fb6"/>
  </p:sldMasterIdLst>
  <p:sldIdLst>
    <p:sldId xmlns:r="http://schemas.openxmlformats.org/officeDocument/2006/relationships" id="256" r:id="R651b96f2c271443a"/>
    <p:sldId xmlns:r="http://schemas.openxmlformats.org/officeDocument/2006/relationships" id="257" r:id="R73f8e2133df2424a"/>
    <p:sldId xmlns:r="http://schemas.openxmlformats.org/officeDocument/2006/relationships" id="258" r:id="R88fdd0deff464cea"/>
    <p:sldId xmlns:r="http://schemas.openxmlformats.org/officeDocument/2006/relationships" id="259" r:id="R97f215ddb6214ad0"/>
    <p:sldId xmlns:r="http://schemas.openxmlformats.org/officeDocument/2006/relationships" id="260" r:id="Rcc7b1c20384e463e"/>
    <p:sldId xmlns:r="http://schemas.openxmlformats.org/officeDocument/2006/relationships" id="261" r:id="R29d149bcf42544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8d6c18b6424fb6" /><Relationship Type="http://schemas.openxmlformats.org/officeDocument/2006/relationships/slide" Target="/ppt/slides/slide1.xml" Id="R651b96f2c271443a" /><Relationship Type="http://schemas.openxmlformats.org/officeDocument/2006/relationships/slide" Target="/ppt/slides/slide2.xml" Id="R73f8e2133df2424a" /><Relationship Type="http://schemas.openxmlformats.org/officeDocument/2006/relationships/slide" Target="/ppt/slides/slide3.xml" Id="R88fdd0deff464cea" /><Relationship Type="http://schemas.openxmlformats.org/officeDocument/2006/relationships/slide" Target="/ppt/slides/slide4.xml" Id="R97f215ddb6214ad0" /><Relationship Type="http://schemas.openxmlformats.org/officeDocument/2006/relationships/slide" Target="/ppt/slides/slide5.xml" Id="Rcc7b1c20384e463e" /><Relationship Type="http://schemas.openxmlformats.org/officeDocument/2006/relationships/slide" Target="/ppt/slides/slide6.xml" Id="R29d149bcf42544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3651ca5ef24e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228b33aae4714" /><Relationship Type="http://schemas.openxmlformats.org/officeDocument/2006/relationships/theme" Target="/ppt/slideMasters/theme/theme1.xml" Id="Rf870ae153a054e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e228b33aae47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6c5634ba248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5eb61d6524d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1097446b848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ec42572b94e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d090f53b74b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e6ca167b740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ÅBS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Stokkanvegen 17A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7507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994 895 907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ÅBS HOLDING AS</a:t>
            </a:r>
          </a:p>
        </p:txBody>
      </p:sp>
    </p:spTree>
  </p:cSld>
  <p:clrMapOvr>
    <a:masterClrMapping xmlns:a="http://schemas.openxmlformats.org/drawingml/2006/main"/>
  </p:clrMapOvr>
</p:sld>
</file>