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8c08971b8a44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963dec231f4f63"/>
  </p:sldMasterIdLst>
  <p:sldIdLst>
    <p:sldId xmlns:r="http://schemas.openxmlformats.org/officeDocument/2006/relationships" id="256" r:id="R0b36e3fdde3f43fc"/>
    <p:sldId xmlns:r="http://schemas.openxmlformats.org/officeDocument/2006/relationships" id="257" r:id="Ra1986c88a7e24453"/>
    <p:sldId xmlns:r="http://schemas.openxmlformats.org/officeDocument/2006/relationships" id="258" r:id="R818d739cb9264e16"/>
    <p:sldId xmlns:r="http://schemas.openxmlformats.org/officeDocument/2006/relationships" id="259" r:id="R13ac0838ca7145a8"/>
    <p:sldId xmlns:r="http://schemas.openxmlformats.org/officeDocument/2006/relationships" id="260" r:id="Rca2c10addefc46c2"/>
    <p:sldId xmlns:r="http://schemas.openxmlformats.org/officeDocument/2006/relationships" id="261" r:id="Rd0d606cee8744af7"/>
    <p:sldId xmlns:r="http://schemas.openxmlformats.org/officeDocument/2006/relationships" id="262" r:id="R7a582e274fbe45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963dec231f4f63" /><Relationship Type="http://schemas.openxmlformats.org/officeDocument/2006/relationships/slide" Target="/ppt/slides/slide1.xml" Id="R0b36e3fdde3f43fc" /><Relationship Type="http://schemas.openxmlformats.org/officeDocument/2006/relationships/slide" Target="/ppt/slides/slide2.xml" Id="Ra1986c88a7e24453" /><Relationship Type="http://schemas.openxmlformats.org/officeDocument/2006/relationships/slide" Target="/ppt/slides/slide3.xml" Id="R818d739cb9264e16" /><Relationship Type="http://schemas.openxmlformats.org/officeDocument/2006/relationships/slide" Target="/ppt/slides/slide4.xml" Id="R13ac0838ca7145a8" /><Relationship Type="http://schemas.openxmlformats.org/officeDocument/2006/relationships/slide" Target="/ppt/slides/slide5.xml" Id="Rca2c10addefc46c2" /><Relationship Type="http://schemas.openxmlformats.org/officeDocument/2006/relationships/slide" Target="/ppt/slides/slide6.xml" Id="Rd0d606cee8744af7" /><Relationship Type="http://schemas.openxmlformats.org/officeDocument/2006/relationships/slide" Target="/ppt/slides/slide7.xml" Id="R7a582e274fbe45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ba4b94b87749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a232efa614e51" /><Relationship Type="http://schemas.openxmlformats.org/officeDocument/2006/relationships/theme" Target="/ppt/slideMasters/theme/theme1.xml" Id="R6a619fd03f7d46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fa232efa614e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a57c5c4c94f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44c9051fa44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bc16c622f44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b08107a7443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439070fb243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062eafbf44a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c6e29a6364b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CBS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CBS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481 766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10 116 713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10 419 155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SIMONS CAMILLA BJERVE  –  99,4 %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BJERVE PETTER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994 895 869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 HOLDING AS</a:t>
            </a:r>
          </a:p>
        </p:txBody>
      </p:sp>
    </p:spTree>
  </p:cSld>
  <p:clrMapOvr>
    <a:masterClrMapping xmlns:a="http://schemas.openxmlformats.org/drawingml/2006/main"/>
  </p:clrMapOvr>
</p:sld>
</file>