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1c0f9c46cd40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12d03528da49ba"/>
  </p:sldMasterIdLst>
  <p:sldIdLst>
    <p:sldId xmlns:r="http://schemas.openxmlformats.org/officeDocument/2006/relationships" id="256" r:id="R0206033236cb4d56"/>
    <p:sldId xmlns:r="http://schemas.openxmlformats.org/officeDocument/2006/relationships" id="257" r:id="Rdf0d5ca6a96748ef"/>
    <p:sldId xmlns:r="http://schemas.openxmlformats.org/officeDocument/2006/relationships" id="258" r:id="Rcc2c906ff94445b5"/>
    <p:sldId xmlns:r="http://schemas.openxmlformats.org/officeDocument/2006/relationships" id="259" r:id="Rd07c6d33176b4b3c"/>
    <p:sldId xmlns:r="http://schemas.openxmlformats.org/officeDocument/2006/relationships" id="260" r:id="R963c148de71442ea"/>
    <p:sldId xmlns:r="http://schemas.openxmlformats.org/officeDocument/2006/relationships" id="261" r:id="R272977e2e7d24502"/>
    <p:sldId xmlns:r="http://schemas.openxmlformats.org/officeDocument/2006/relationships" id="262" r:id="Rb0fd6d48e14a4c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12d03528da49ba" /><Relationship Type="http://schemas.openxmlformats.org/officeDocument/2006/relationships/slide" Target="/ppt/slides/slide1.xml" Id="R0206033236cb4d56" /><Relationship Type="http://schemas.openxmlformats.org/officeDocument/2006/relationships/slide" Target="/ppt/slides/slide2.xml" Id="Rdf0d5ca6a96748ef" /><Relationship Type="http://schemas.openxmlformats.org/officeDocument/2006/relationships/slide" Target="/ppt/slides/slide3.xml" Id="Rcc2c906ff94445b5" /><Relationship Type="http://schemas.openxmlformats.org/officeDocument/2006/relationships/slide" Target="/ppt/slides/slide4.xml" Id="Rd07c6d33176b4b3c" /><Relationship Type="http://schemas.openxmlformats.org/officeDocument/2006/relationships/slide" Target="/ppt/slides/slide5.xml" Id="R963c148de71442ea" /><Relationship Type="http://schemas.openxmlformats.org/officeDocument/2006/relationships/slide" Target="/ppt/slides/slide6.xml" Id="R272977e2e7d24502" /><Relationship Type="http://schemas.openxmlformats.org/officeDocument/2006/relationships/slide" Target="/ppt/slides/slide7.xml" Id="Rb0fd6d48e14a4c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1a02a7509c4f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70d2cda254e4c" /><Relationship Type="http://schemas.openxmlformats.org/officeDocument/2006/relationships/theme" Target="/ppt/slideMasters/theme/theme1.xml" Id="R8e6eed65a8bc49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170d2cda254e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5c3c42a3e4a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d98fed50743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360b4553549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175a17dac4f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dfa7fa23b47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af1879c6243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b05b632104b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RETTEP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RETTEP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479 567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9 983 511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10 386 215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BJERVE PETTER JAKOB  –  99,4 %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BJERVE PETTER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994 895 826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RETTEP HOLDING AS</a:t>
            </a:r>
          </a:p>
        </p:txBody>
      </p:sp>
    </p:spTree>
  </p:cSld>
  <p:clrMapOvr>
    <a:masterClrMapping xmlns:a="http://schemas.openxmlformats.org/drawingml/2006/main"/>
  </p:clrMapOvr>
</p:sld>
</file>