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122969a12342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23955f93034a22"/>
  </p:sldMasterIdLst>
  <p:sldIdLst>
    <p:sldId xmlns:r="http://schemas.openxmlformats.org/officeDocument/2006/relationships" id="256" r:id="Rd5d0abed30594e84"/>
    <p:sldId xmlns:r="http://schemas.openxmlformats.org/officeDocument/2006/relationships" id="257" r:id="Rc75826b336ee4d00"/>
    <p:sldId xmlns:r="http://schemas.openxmlformats.org/officeDocument/2006/relationships" id="258" r:id="R4d4dd603abfc41bd"/>
    <p:sldId xmlns:r="http://schemas.openxmlformats.org/officeDocument/2006/relationships" id="259" r:id="R6d218cc71fe54823"/>
    <p:sldId xmlns:r="http://schemas.openxmlformats.org/officeDocument/2006/relationships" id="260" r:id="R529d2deb265f4d5b"/>
    <p:sldId xmlns:r="http://schemas.openxmlformats.org/officeDocument/2006/relationships" id="261" r:id="R8072582be11241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3955f93034a22" /><Relationship Type="http://schemas.openxmlformats.org/officeDocument/2006/relationships/slide" Target="/ppt/slides/slide1.xml" Id="Rd5d0abed30594e84" /><Relationship Type="http://schemas.openxmlformats.org/officeDocument/2006/relationships/slide" Target="/ppt/slides/slide2.xml" Id="Rc75826b336ee4d00" /><Relationship Type="http://schemas.openxmlformats.org/officeDocument/2006/relationships/slide" Target="/ppt/slides/slide3.xml" Id="R4d4dd603abfc41bd" /><Relationship Type="http://schemas.openxmlformats.org/officeDocument/2006/relationships/slide" Target="/ppt/slides/slide4.xml" Id="R6d218cc71fe54823" /><Relationship Type="http://schemas.openxmlformats.org/officeDocument/2006/relationships/slide" Target="/ppt/slides/slide5.xml" Id="R529d2deb265f4d5b" /><Relationship Type="http://schemas.openxmlformats.org/officeDocument/2006/relationships/slide" Target="/ppt/slides/slide6.xml" Id="R8072582be11241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bb5ae248e44e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8c5939eba4242" /><Relationship Type="http://schemas.openxmlformats.org/officeDocument/2006/relationships/theme" Target="/ppt/slideMasters/theme/theme1.xml" Id="Ra61759f2021146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b8c5939eba42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440270d8846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bff94d81748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e574a7ea14b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399e61b724a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dd5b1aad345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0658be0b045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UNGDOM I OPPDRAG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UNGDOM I OPPDRAG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UNGDOM I OPPDRAG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UNGDOM I OPPDRAG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UNGDOM I OPPDRAG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UNGDOM I OPPDRAG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96 435 649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1 213 823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1 213 823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54 823 825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110 502 504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UNGDOM I OPPDRAG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Grimerudvegen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57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www.ywam.no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994 890 883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UNGDOM I OPPDRAG</a:t>
            </a:r>
          </a:p>
        </p:txBody>
      </p:sp>
    </p:spTree>
  </p:cSld>
  <p:clrMapOvr>
    <a:masterClrMapping xmlns:a="http://schemas.openxmlformats.org/drawingml/2006/main"/>
  </p:clrMapOvr>
</p:sld>
</file>