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5f3ed5329444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6f821c884049f5"/>
  </p:sldMasterIdLst>
  <p:sldIdLst>
    <p:sldId xmlns:r="http://schemas.openxmlformats.org/officeDocument/2006/relationships" id="256" r:id="R57b5bb1d604e4669"/>
    <p:sldId xmlns:r="http://schemas.openxmlformats.org/officeDocument/2006/relationships" id="257" r:id="R4ba4e67649d14c3f"/>
    <p:sldId xmlns:r="http://schemas.openxmlformats.org/officeDocument/2006/relationships" id="258" r:id="R44311371310e478e"/>
    <p:sldId xmlns:r="http://schemas.openxmlformats.org/officeDocument/2006/relationships" id="259" r:id="Rb62edf594886411c"/>
    <p:sldId xmlns:r="http://schemas.openxmlformats.org/officeDocument/2006/relationships" id="260" r:id="Rc669b4913a9a4810"/>
    <p:sldId xmlns:r="http://schemas.openxmlformats.org/officeDocument/2006/relationships" id="261" r:id="R61dd6e74edce465f"/>
    <p:sldId xmlns:r="http://schemas.openxmlformats.org/officeDocument/2006/relationships" id="262" r:id="R37ce5a3f17be4e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f821c884049f5" /><Relationship Type="http://schemas.openxmlformats.org/officeDocument/2006/relationships/slide" Target="/ppt/slides/slide1.xml" Id="R57b5bb1d604e4669" /><Relationship Type="http://schemas.openxmlformats.org/officeDocument/2006/relationships/slide" Target="/ppt/slides/slide2.xml" Id="R4ba4e67649d14c3f" /><Relationship Type="http://schemas.openxmlformats.org/officeDocument/2006/relationships/slide" Target="/ppt/slides/slide3.xml" Id="R44311371310e478e" /><Relationship Type="http://schemas.openxmlformats.org/officeDocument/2006/relationships/slide" Target="/ppt/slides/slide4.xml" Id="Rb62edf594886411c" /><Relationship Type="http://schemas.openxmlformats.org/officeDocument/2006/relationships/slide" Target="/ppt/slides/slide5.xml" Id="Rc669b4913a9a4810" /><Relationship Type="http://schemas.openxmlformats.org/officeDocument/2006/relationships/slide" Target="/ppt/slides/slide6.xml" Id="R61dd6e74edce465f" /><Relationship Type="http://schemas.openxmlformats.org/officeDocument/2006/relationships/slide" Target="/ppt/slides/slide7.xml" Id="R37ce5a3f17be4e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a685dab8049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42b3b631d4dbf" /><Relationship Type="http://schemas.openxmlformats.org/officeDocument/2006/relationships/theme" Target="/ppt/slideMasters/theme/theme1.xml" Id="R61b5da4ae9b648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d42b3b631d4d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bb9ebe7ef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d2937d9e74d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88ea857b34c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d4a2ba59b4b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e59ff793c46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66bad1c7445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7a4f27f214f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BATTELHAVET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BATTELHAVET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5 546 935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25 192 734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25 884 815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VALVIK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Bjergelandet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trondvalvik@hotmail.com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994 887 130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