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583a5d4d7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0c9db6f7b420c"/>
  </p:sldMasterIdLst>
  <p:sldIdLst>
    <p:sldId xmlns:r="http://schemas.openxmlformats.org/officeDocument/2006/relationships" id="256" r:id="R1ab004e5d58944a8"/>
    <p:sldId xmlns:r="http://schemas.openxmlformats.org/officeDocument/2006/relationships" id="257" r:id="Rc9ace32cd0e74d98"/>
    <p:sldId xmlns:r="http://schemas.openxmlformats.org/officeDocument/2006/relationships" id="258" r:id="R60db7c63ea864797"/>
    <p:sldId xmlns:r="http://schemas.openxmlformats.org/officeDocument/2006/relationships" id="259" r:id="R86b28d50d7344595"/>
    <p:sldId xmlns:r="http://schemas.openxmlformats.org/officeDocument/2006/relationships" id="260" r:id="R689dba9d35044cce"/>
    <p:sldId xmlns:r="http://schemas.openxmlformats.org/officeDocument/2006/relationships" id="261" r:id="R1c1cd737c22a4c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0c9db6f7b420c" /><Relationship Type="http://schemas.openxmlformats.org/officeDocument/2006/relationships/slide" Target="/ppt/slides/slide1.xml" Id="R1ab004e5d58944a8" /><Relationship Type="http://schemas.openxmlformats.org/officeDocument/2006/relationships/slide" Target="/ppt/slides/slide2.xml" Id="Rc9ace32cd0e74d98" /><Relationship Type="http://schemas.openxmlformats.org/officeDocument/2006/relationships/slide" Target="/ppt/slides/slide3.xml" Id="R60db7c63ea864797" /><Relationship Type="http://schemas.openxmlformats.org/officeDocument/2006/relationships/slide" Target="/ppt/slides/slide4.xml" Id="R86b28d50d7344595" /><Relationship Type="http://schemas.openxmlformats.org/officeDocument/2006/relationships/slide" Target="/ppt/slides/slide5.xml" Id="R689dba9d35044cce" /><Relationship Type="http://schemas.openxmlformats.org/officeDocument/2006/relationships/slide" Target="/ppt/slides/slide6.xml" Id="R1c1cd737c22a4c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55a4c1622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05870f4e43e1" /><Relationship Type="http://schemas.openxmlformats.org/officeDocument/2006/relationships/theme" Target="/ppt/slideMasters/theme/theme1.xml" Id="R77a220dfd61f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905870f4e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98458cac6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e81398f1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22e08c38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2b28c5e42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654c08d7d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9440806b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