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89ae741c2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42fa07b69423c"/>
  </p:sldMasterIdLst>
  <p:sldIdLst>
    <p:sldId xmlns:r="http://schemas.openxmlformats.org/officeDocument/2006/relationships" id="256" r:id="R06cd463eded04066"/>
    <p:sldId xmlns:r="http://schemas.openxmlformats.org/officeDocument/2006/relationships" id="257" r:id="R8c0080a4f2ae4bb7"/>
    <p:sldId xmlns:r="http://schemas.openxmlformats.org/officeDocument/2006/relationships" id="258" r:id="R18d13b8b136c4bf0"/>
    <p:sldId xmlns:r="http://schemas.openxmlformats.org/officeDocument/2006/relationships" id="259" r:id="R93db6cd54a164c20"/>
    <p:sldId xmlns:r="http://schemas.openxmlformats.org/officeDocument/2006/relationships" id="260" r:id="Ra1b63e9adc084562"/>
    <p:sldId xmlns:r="http://schemas.openxmlformats.org/officeDocument/2006/relationships" id="261" r:id="Rc107bcb8044b46df"/>
    <p:sldId xmlns:r="http://schemas.openxmlformats.org/officeDocument/2006/relationships" id="262" r:id="Rbb3256596a0c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42fa07b69423c" /><Relationship Type="http://schemas.openxmlformats.org/officeDocument/2006/relationships/slide" Target="/ppt/slides/slide1.xml" Id="R06cd463eded04066" /><Relationship Type="http://schemas.openxmlformats.org/officeDocument/2006/relationships/slide" Target="/ppt/slides/slide2.xml" Id="R8c0080a4f2ae4bb7" /><Relationship Type="http://schemas.openxmlformats.org/officeDocument/2006/relationships/slide" Target="/ppt/slides/slide3.xml" Id="R18d13b8b136c4bf0" /><Relationship Type="http://schemas.openxmlformats.org/officeDocument/2006/relationships/slide" Target="/ppt/slides/slide4.xml" Id="R93db6cd54a164c20" /><Relationship Type="http://schemas.openxmlformats.org/officeDocument/2006/relationships/slide" Target="/ppt/slides/slide5.xml" Id="Ra1b63e9adc084562" /><Relationship Type="http://schemas.openxmlformats.org/officeDocument/2006/relationships/slide" Target="/ppt/slides/slide6.xml" Id="Rc107bcb8044b46df" /><Relationship Type="http://schemas.openxmlformats.org/officeDocument/2006/relationships/slide" Target="/ppt/slides/slide7.xml" Id="Rbb3256596a0c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49f09de97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3f675bb14ac9" /><Relationship Type="http://schemas.openxmlformats.org/officeDocument/2006/relationships/theme" Target="/ppt/slideMasters/theme/theme1.xml" Id="R8e52cd1d7c17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43f675bb1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4617f1c0d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235050a13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0511d6afe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15db4a87c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a92c6d26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0d7b8ab3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2074e8c2f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24 089 365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donwaage@online.no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994 877 690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