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250bb47c3b47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86c324a8fc46ec"/>
  </p:sldMasterIdLst>
  <p:sldIdLst>
    <p:sldId xmlns:r="http://schemas.openxmlformats.org/officeDocument/2006/relationships" id="256" r:id="Rbb4d4a4bce4c43bc"/>
    <p:sldId xmlns:r="http://schemas.openxmlformats.org/officeDocument/2006/relationships" id="257" r:id="Rf1eecb3f59954b3b"/>
    <p:sldId xmlns:r="http://schemas.openxmlformats.org/officeDocument/2006/relationships" id="258" r:id="Ra04e9803799a49e9"/>
    <p:sldId xmlns:r="http://schemas.openxmlformats.org/officeDocument/2006/relationships" id="259" r:id="R9b71140e73bf4c56"/>
    <p:sldId xmlns:r="http://schemas.openxmlformats.org/officeDocument/2006/relationships" id="260" r:id="R9b28b802498d4eb1"/>
    <p:sldId xmlns:r="http://schemas.openxmlformats.org/officeDocument/2006/relationships" id="261" r:id="Rc97bf82d3e0847c1"/>
    <p:sldId xmlns:r="http://schemas.openxmlformats.org/officeDocument/2006/relationships" id="262" r:id="R873cef822eeb45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86c324a8fc46ec" /><Relationship Type="http://schemas.openxmlformats.org/officeDocument/2006/relationships/slide" Target="/ppt/slides/slide1.xml" Id="Rbb4d4a4bce4c43bc" /><Relationship Type="http://schemas.openxmlformats.org/officeDocument/2006/relationships/slide" Target="/ppt/slides/slide2.xml" Id="Rf1eecb3f59954b3b" /><Relationship Type="http://schemas.openxmlformats.org/officeDocument/2006/relationships/slide" Target="/ppt/slides/slide3.xml" Id="Ra04e9803799a49e9" /><Relationship Type="http://schemas.openxmlformats.org/officeDocument/2006/relationships/slide" Target="/ppt/slides/slide4.xml" Id="R9b71140e73bf4c56" /><Relationship Type="http://schemas.openxmlformats.org/officeDocument/2006/relationships/slide" Target="/ppt/slides/slide5.xml" Id="R9b28b802498d4eb1" /><Relationship Type="http://schemas.openxmlformats.org/officeDocument/2006/relationships/slide" Target="/ppt/slides/slide6.xml" Id="Rc97bf82d3e0847c1" /><Relationship Type="http://schemas.openxmlformats.org/officeDocument/2006/relationships/slide" Target="/ppt/slides/slide7.xml" Id="R873cef822eeb45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1053b7c8ca43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1b990b61d4c7a" /><Relationship Type="http://schemas.openxmlformats.org/officeDocument/2006/relationships/theme" Target="/ppt/slideMasters/theme/theme1.xml" Id="Rd71b90d42e7c46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91b990b61d4c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ef3560bd342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e14e0fbb642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07cbaac674d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5151ff06f4e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1690e4d394e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ec72b063847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48acbbe574a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CHOICE HOTELS &amp; RESORTS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HOTELS &amp; RESORTS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36 810 691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36 235 059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418 646 515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642 594 652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1 683 057 537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CHOICE HOSPITALITY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Stangs gate 22-24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994 871 056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HOTELS &amp; RESORTS AS</a:t>
            </a:r>
          </a:p>
        </p:txBody>
      </p:sp>
    </p:spTree>
  </p:cSld>
  <p:clrMapOvr>
    <a:masterClrMapping xmlns:a="http://schemas.openxmlformats.org/drawingml/2006/main"/>
  </p:clrMapOvr>
</p:sld>
</file>