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d5bb5ee74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98d0bd9514837"/>
  </p:sldMasterIdLst>
  <p:sldIdLst>
    <p:sldId xmlns:r="http://schemas.openxmlformats.org/officeDocument/2006/relationships" id="256" r:id="Rcca4a9573df04a1e"/>
    <p:sldId xmlns:r="http://schemas.openxmlformats.org/officeDocument/2006/relationships" id="257" r:id="R714a8a746c0847ec"/>
    <p:sldId xmlns:r="http://schemas.openxmlformats.org/officeDocument/2006/relationships" id="258" r:id="Re97531a4a7dc4779"/>
    <p:sldId xmlns:r="http://schemas.openxmlformats.org/officeDocument/2006/relationships" id="259" r:id="R4330464d1d9c4c30"/>
    <p:sldId xmlns:r="http://schemas.openxmlformats.org/officeDocument/2006/relationships" id="260" r:id="R4b2e89ea08514f95"/>
    <p:sldId xmlns:r="http://schemas.openxmlformats.org/officeDocument/2006/relationships" id="261" r:id="R39c993ddb2884de3"/>
    <p:sldId xmlns:r="http://schemas.openxmlformats.org/officeDocument/2006/relationships" id="262" r:id="R1e85671fd0cb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98d0bd9514837" /><Relationship Type="http://schemas.openxmlformats.org/officeDocument/2006/relationships/slide" Target="/ppt/slides/slide1.xml" Id="Rcca4a9573df04a1e" /><Relationship Type="http://schemas.openxmlformats.org/officeDocument/2006/relationships/slide" Target="/ppt/slides/slide2.xml" Id="R714a8a746c0847ec" /><Relationship Type="http://schemas.openxmlformats.org/officeDocument/2006/relationships/slide" Target="/ppt/slides/slide3.xml" Id="Re97531a4a7dc4779" /><Relationship Type="http://schemas.openxmlformats.org/officeDocument/2006/relationships/slide" Target="/ppt/slides/slide4.xml" Id="R4330464d1d9c4c30" /><Relationship Type="http://schemas.openxmlformats.org/officeDocument/2006/relationships/slide" Target="/ppt/slides/slide5.xml" Id="R4b2e89ea08514f95" /><Relationship Type="http://schemas.openxmlformats.org/officeDocument/2006/relationships/slide" Target="/ppt/slides/slide6.xml" Id="R39c993ddb2884de3" /><Relationship Type="http://schemas.openxmlformats.org/officeDocument/2006/relationships/slide" Target="/ppt/slides/slide7.xml" Id="R1e85671fd0cb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f32e0a1b8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5bd7bf3f4b64" /><Relationship Type="http://schemas.openxmlformats.org/officeDocument/2006/relationships/theme" Target="/ppt/slideMasters/theme/theme1.xml" Id="Rd736b1d01f1a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65bd7bf3f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503fdf5d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20a1771c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1a720aa4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a2aeb6b7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8ac723de3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78720cb6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dfd0bd00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BJØLSTADMO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BJØLSTADMO INVEST AS ble etablert [år] og holder til i Heidal.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22 528 241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KRISTEN GARMO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JEVNHEIM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Heidalsvegen 1807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2676 Heidal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jkg@striestrommer.no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994 865 455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