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5efaeb90e34c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7fa950ecc04cf6"/>
  </p:sldMasterIdLst>
  <p:sldIdLst>
    <p:sldId xmlns:r="http://schemas.openxmlformats.org/officeDocument/2006/relationships" id="256" r:id="Rfcbcf5dd0a504276"/>
    <p:sldId xmlns:r="http://schemas.openxmlformats.org/officeDocument/2006/relationships" id="257" r:id="R8e2fd8463a2845ff"/>
    <p:sldId xmlns:r="http://schemas.openxmlformats.org/officeDocument/2006/relationships" id="258" r:id="Rfec8bf319eda4656"/>
    <p:sldId xmlns:r="http://schemas.openxmlformats.org/officeDocument/2006/relationships" id="259" r:id="Re3ab2a59ca954da6"/>
    <p:sldId xmlns:r="http://schemas.openxmlformats.org/officeDocument/2006/relationships" id="260" r:id="Rca4ff783a76f4ca6"/>
    <p:sldId xmlns:r="http://schemas.openxmlformats.org/officeDocument/2006/relationships" id="261" r:id="Ref3dc2a6cdfd4d35"/>
    <p:sldId xmlns:r="http://schemas.openxmlformats.org/officeDocument/2006/relationships" id="262" r:id="Re656adeffbb048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fa950ecc04cf6" /><Relationship Type="http://schemas.openxmlformats.org/officeDocument/2006/relationships/slide" Target="/ppt/slides/slide1.xml" Id="Rfcbcf5dd0a504276" /><Relationship Type="http://schemas.openxmlformats.org/officeDocument/2006/relationships/slide" Target="/ppt/slides/slide2.xml" Id="R8e2fd8463a2845ff" /><Relationship Type="http://schemas.openxmlformats.org/officeDocument/2006/relationships/slide" Target="/ppt/slides/slide3.xml" Id="Rfec8bf319eda4656" /><Relationship Type="http://schemas.openxmlformats.org/officeDocument/2006/relationships/slide" Target="/ppt/slides/slide4.xml" Id="Re3ab2a59ca954da6" /><Relationship Type="http://schemas.openxmlformats.org/officeDocument/2006/relationships/slide" Target="/ppt/slides/slide5.xml" Id="Rca4ff783a76f4ca6" /><Relationship Type="http://schemas.openxmlformats.org/officeDocument/2006/relationships/slide" Target="/ppt/slides/slide6.xml" Id="Ref3dc2a6cdfd4d35" /><Relationship Type="http://schemas.openxmlformats.org/officeDocument/2006/relationships/slide" Target="/ppt/slides/slide7.xml" Id="Re656adeffbb048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58eda369449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4903e912d41d5" /><Relationship Type="http://schemas.openxmlformats.org/officeDocument/2006/relationships/theme" Target="/ppt/slideMasters/theme/theme1.xml" Id="Ra1626b04a14041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84903e912d41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719afb2c847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64b1e7b7544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cc9cf48f147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d52f8043f4c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f9620cc874d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d7794380340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0e9a993bd4b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SÖTA BROR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SÖTA BROR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KÖRLING MATS INGEMAR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Vigvollåsen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08 62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994 858 653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